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305" r:id="rId4"/>
    <p:sldId id="292" r:id="rId5"/>
    <p:sldId id="261" r:id="rId6"/>
    <p:sldId id="294" r:id="rId7"/>
    <p:sldId id="308" r:id="rId8"/>
    <p:sldId id="309" r:id="rId9"/>
    <p:sldId id="310" r:id="rId10"/>
    <p:sldId id="311" r:id="rId11"/>
    <p:sldId id="312" r:id="rId12"/>
    <p:sldId id="313" r:id="rId13"/>
    <p:sldId id="293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iša Vuksan" initials="SV" lastIdx="2" clrIdx="0">
    <p:extLst>
      <p:ext uri="{19B8F6BF-5375-455C-9EA6-DF929625EA0E}">
        <p15:presenceInfo xmlns:p15="http://schemas.microsoft.com/office/powerpoint/2012/main" xmlns="" userId="Siniša Vuks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55CA9918-49A5-44D9-99D1-5C8235A8EB5D}"/>
    <pc:docChg chg="undo custSel addSld delSld modSld sldOrd">
      <pc:chgData name="Siniša Vuksan" userId="3af124f9-b8e7-46e3-9422-21ae1d17ac0b" providerId="ADAL" clId="{55CA9918-49A5-44D9-99D1-5C8235A8EB5D}" dt="2021-09-21T07:53:15.598" v="1141"/>
      <pc:docMkLst>
        <pc:docMk/>
      </pc:docMkLst>
      <pc:sldChg chg="modSp">
        <pc:chgData name="Siniša Vuksan" userId="3af124f9-b8e7-46e3-9422-21ae1d17ac0b" providerId="ADAL" clId="{55CA9918-49A5-44D9-99D1-5C8235A8EB5D}" dt="2021-09-21T06:42:38.488" v="11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55CA9918-49A5-44D9-99D1-5C8235A8EB5D}" dt="2021-09-21T06:42:38.488" v="11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F86D59F9-0027-4E69-9178-BCC56721AC42}"/>
    <pc:docChg chg="undo custSel addSld delSld modSld sldOrd">
      <pc:chgData name="Siniša Vuksan" userId="3af124f9-b8e7-46e3-9422-21ae1d17ac0b" providerId="ADAL" clId="{F86D59F9-0027-4E69-9178-BCC56721AC42}" dt="2021-08-30T14:41:00.943" v="3985" actId="313"/>
      <pc:docMkLst>
        <pc:docMk/>
      </pc:docMkLst>
      <pc:sldChg chg="modSp">
        <pc:chgData name="Siniša Vuksan" userId="3af124f9-b8e7-46e3-9422-21ae1d17ac0b" providerId="ADAL" clId="{F86D59F9-0027-4E69-9178-BCC56721AC42}" dt="2021-08-30T11:33:56.017" v="22" actId="114"/>
        <pc:sldMkLst>
          <pc:docMk/>
          <pc:sldMk cId="1473559465" sldId="256"/>
        </pc:sldMkLst>
        <pc:spChg chg="mod">
          <ac:chgData name="Siniša Vuksan" userId="3af124f9-b8e7-46e3-9422-21ae1d17ac0b" providerId="ADAL" clId="{F86D59F9-0027-4E69-9178-BCC56721AC42}" dt="2021-08-30T11:33:56.017" v="22" actId="114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1693123F-0D85-42DC-B844-19DB76FC2CA7}"/>
    <pc:docChg chg="undo custSel addSld delSld modSld">
      <pc:chgData name="Siniša Vuksan" userId="3af124f9-b8e7-46e3-9422-21ae1d17ac0b" providerId="ADAL" clId="{1693123F-0D85-42DC-B844-19DB76FC2CA7}" dt="2021-09-23T07:26:26.923" v="2792" actId="313"/>
      <pc:docMkLst>
        <pc:docMk/>
      </pc:docMkLst>
      <pc:sldChg chg="delSp modSp delAnim">
        <pc:chgData name="Siniša Vuksan" userId="3af124f9-b8e7-46e3-9422-21ae1d17ac0b" providerId="ADAL" clId="{1693123F-0D85-42DC-B844-19DB76FC2CA7}" dt="2021-09-23T07:20:45.070" v="2195" actId="20577"/>
        <pc:sldMkLst>
          <pc:docMk/>
          <pc:sldMk cId="1067701834" sldId="261"/>
        </pc:sldMkLst>
        <pc:spChg chg="mod">
          <ac:chgData name="Siniša Vuksan" userId="3af124f9-b8e7-46e3-9422-21ae1d17ac0b" providerId="ADAL" clId="{1693123F-0D85-42DC-B844-19DB76FC2CA7}" dt="2021-09-22T06:22:06.175" v="219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Vuksan" userId="3af124f9-b8e7-46e3-9422-21ae1d17ac0b" providerId="ADAL" clId="{1693123F-0D85-42DC-B844-19DB76FC2CA7}" dt="2021-09-23T07:20:45.070" v="2195" actId="20577"/>
          <ac:spMkLst>
            <pc:docMk/>
            <pc:sldMk cId="1067701834" sldId="261"/>
            <ac:spMk id="5" creationId="{718FF3D2-6816-42B0-822B-02DA9A789822}"/>
          </ac:spMkLst>
        </pc:spChg>
        <pc:spChg chg="mod">
          <ac:chgData name="Siniša Vuksan" userId="3af124f9-b8e7-46e3-9422-21ae1d17ac0b" providerId="ADAL" clId="{1693123F-0D85-42DC-B844-19DB76FC2CA7}" dt="2021-09-22T06:25:29.235" v="371" actId="20577"/>
          <ac:spMkLst>
            <pc:docMk/>
            <pc:sldMk cId="1067701834" sldId="261"/>
            <ac:spMk id="9" creationId="{3A247832-7899-4998-8F3C-86AC66DB3F6F}"/>
          </ac:spMkLst>
        </pc:spChg>
        <pc:spChg chg="mod">
          <ac:chgData name="Siniša Vuksan" userId="3af124f9-b8e7-46e3-9422-21ae1d17ac0b" providerId="ADAL" clId="{1693123F-0D85-42DC-B844-19DB76FC2CA7}" dt="2021-09-22T06:25:59.859" v="417" actId="20577"/>
          <ac:spMkLst>
            <pc:docMk/>
            <pc:sldMk cId="1067701834" sldId="261"/>
            <ac:spMk id="10" creationId="{E915451B-C7E2-4D6D-A9A7-51D2041E42FD}"/>
          </ac:spMkLst>
        </pc:spChg>
        <pc:spChg chg="mod">
          <ac:chgData name="Siniša Vuksan" userId="3af124f9-b8e7-46e3-9422-21ae1d17ac0b" providerId="ADAL" clId="{1693123F-0D85-42DC-B844-19DB76FC2CA7}" dt="2021-09-22T06:25:00.856" v="313" actId="1038"/>
          <ac:spMkLst>
            <pc:docMk/>
            <pc:sldMk cId="1067701834" sldId="261"/>
            <ac:spMk id="11" creationId="{49998313-A206-4FBF-ADE6-452626A8D4EE}"/>
          </ac:spMkLst>
        </pc:spChg>
        <pc:spChg chg="mod">
          <ac:chgData name="Siniša Vuksan" userId="3af124f9-b8e7-46e3-9422-21ae1d17ac0b" providerId="ADAL" clId="{1693123F-0D85-42DC-B844-19DB76FC2CA7}" dt="2021-09-22T06:26:18.387" v="450" actId="20577"/>
          <ac:spMkLst>
            <pc:docMk/>
            <pc:sldMk cId="1067701834" sldId="261"/>
            <ac:spMk id="12" creationId="{810BA0AD-9ACD-45FA-8E08-8776742750E9}"/>
          </ac:spMkLst>
        </pc:spChg>
        <pc:spChg chg="mod">
          <ac:chgData name="Siniša Vuksan" userId="3af124f9-b8e7-46e3-9422-21ae1d17ac0b" providerId="ADAL" clId="{1693123F-0D85-42DC-B844-19DB76FC2CA7}" dt="2021-09-22T06:25:14.856" v="340" actId="20577"/>
          <ac:spMkLst>
            <pc:docMk/>
            <pc:sldMk cId="1067701834" sldId="261"/>
            <ac:spMk id="13" creationId="{8C9929DA-BB27-4D78-9D75-4A70D348DE3C}"/>
          </ac:spMkLst>
        </pc:spChg>
        <pc:spChg chg="mod">
          <ac:chgData name="Siniša Vuksan" userId="3af124f9-b8e7-46e3-9422-21ae1d17ac0b" providerId="ADAL" clId="{1693123F-0D85-42DC-B844-19DB76FC2CA7}" dt="2021-09-22T06:27:14.357" v="452" actId="20577"/>
          <ac:spMkLst>
            <pc:docMk/>
            <pc:sldMk cId="1067701834" sldId="261"/>
            <ac:spMk id="14" creationId="{FC24B69F-A050-45D7-9B6F-CB0625D28B14}"/>
          </ac:spMkLst>
        </pc:spChg>
        <pc:spChg chg="del">
          <ac:chgData name="Siniša Vuksan" userId="3af124f9-b8e7-46e3-9422-21ae1d17ac0b" providerId="ADAL" clId="{1693123F-0D85-42DC-B844-19DB76FC2CA7}" dt="2021-09-22T06:26:21.896" v="451" actId="478"/>
          <ac:spMkLst>
            <pc:docMk/>
            <pc:sldMk cId="1067701834" sldId="261"/>
            <ac:spMk id="15" creationId="{8ECA6D0F-C3DF-4EC8-A82C-81958C749542}"/>
          </ac:spMkLst>
        </pc:spChg>
        <pc:picChg chg="mod">
          <ac:chgData name="Siniša Vuksan" userId="3af124f9-b8e7-46e3-9422-21ae1d17ac0b" providerId="ADAL" clId="{1693123F-0D85-42DC-B844-19DB76FC2CA7}" dt="2021-09-22T06:22:02.367" v="217" actId="1035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Vuksan" userId="3af124f9-b8e7-46e3-9422-21ae1d17ac0b" providerId="ADAL" clId="{1693123F-0D85-42DC-B844-19DB76FC2CA7}" dt="2021-09-22T06:24:43.254" v="293" actId="1076"/>
          <ac:picMkLst>
            <pc:docMk/>
            <pc:sldMk cId="1067701834" sldId="261"/>
            <ac:picMk id="6" creationId="{D255B4FC-89B0-4357-9C41-9F0792D7E4FD}"/>
          </ac:picMkLst>
        </pc:picChg>
      </pc:sldChg>
      <pc:sldChg chg="addSp modSp modAnim">
        <pc:chgData name="Siniša Vuksan" userId="3af124f9-b8e7-46e3-9422-21ae1d17ac0b" providerId="ADAL" clId="{1693123F-0D85-42DC-B844-19DB76FC2CA7}" dt="2021-09-23T07:18:04.781" v="1923" actId="20577"/>
        <pc:sldMkLst>
          <pc:docMk/>
          <pc:sldMk cId="2122178903" sldId="288"/>
        </pc:sldMkLst>
        <pc:spChg chg="mod">
          <ac:chgData name="Siniša Vuksan" userId="3af124f9-b8e7-46e3-9422-21ae1d17ac0b" providerId="ADAL" clId="{1693123F-0D85-42DC-B844-19DB76FC2CA7}" dt="2021-09-23T07:13:58.094" v="1556" actId="1038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1693123F-0D85-42DC-B844-19DB76FC2CA7}" dt="2021-09-23T07:13:16.524" v="1486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Vuksan" userId="3af124f9-b8e7-46e3-9422-21ae1d17ac0b" providerId="ADAL" clId="{1693123F-0D85-42DC-B844-19DB76FC2CA7}" dt="2021-09-23T07:14:14.314" v="1574" actId="114"/>
          <ac:spMkLst>
            <pc:docMk/>
            <pc:sldMk cId="2122178903" sldId="288"/>
            <ac:spMk id="8" creationId="{E74DEB7E-E58B-4602-A653-5856BDC59EB5}"/>
          </ac:spMkLst>
        </pc:spChg>
        <pc:spChg chg="add mod">
          <ac:chgData name="Siniša Vuksan" userId="3af124f9-b8e7-46e3-9422-21ae1d17ac0b" providerId="ADAL" clId="{1693123F-0D85-42DC-B844-19DB76FC2CA7}" dt="2021-09-23T07:18:04.781" v="1923" actId="20577"/>
          <ac:spMkLst>
            <pc:docMk/>
            <pc:sldMk cId="2122178903" sldId="288"/>
            <ac:spMk id="9" creationId="{679243D0-F3E7-4D80-911F-1C3625648221}"/>
          </ac:spMkLst>
        </pc:spChg>
        <pc:spChg chg="mod">
          <ac:chgData name="Siniša Vuksan" userId="3af124f9-b8e7-46e3-9422-21ae1d17ac0b" providerId="ADAL" clId="{1693123F-0D85-42DC-B844-19DB76FC2CA7}" dt="2021-09-23T07:14:01.896" v="1559" actId="1035"/>
          <ac:spMkLst>
            <pc:docMk/>
            <pc:sldMk cId="2122178903" sldId="288"/>
            <ac:spMk id="15" creationId="{B6F6218F-B4B9-406F-B418-980485A9DCA8}"/>
          </ac:spMkLst>
        </pc:spChg>
      </pc:sldChg>
      <pc:sldChg chg="modSp modAnim">
        <pc:chgData name="Siniša Vuksan" userId="3af124f9-b8e7-46e3-9422-21ae1d17ac0b" providerId="ADAL" clId="{1693123F-0D85-42DC-B844-19DB76FC2CA7}" dt="2021-09-23T07:20:32.417" v="2166" actId="1035"/>
        <pc:sldMkLst>
          <pc:docMk/>
          <pc:sldMk cId="1236318662" sldId="292"/>
        </pc:sldMkLst>
        <pc:spChg chg="mod">
          <ac:chgData name="Siniša Vuksan" userId="3af124f9-b8e7-46e3-9422-21ae1d17ac0b" providerId="ADAL" clId="{1693123F-0D85-42DC-B844-19DB76FC2CA7}" dt="2021-09-23T07:20:32.417" v="2166" actId="1035"/>
          <ac:spMkLst>
            <pc:docMk/>
            <pc:sldMk cId="1236318662" sldId="292"/>
            <ac:spMk id="3" creationId="{B7889F66-CCBB-4BC4-8656-0552E49AE557}"/>
          </ac:spMkLst>
        </pc:spChg>
        <pc:spChg chg="mod">
          <ac:chgData name="Siniša Vuksan" userId="3af124f9-b8e7-46e3-9422-21ae1d17ac0b" providerId="ADAL" clId="{1693123F-0D85-42DC-B844-19DB76FC2CA7}" dt="2021-09-22T06:16:37.409" v="188" actId="207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Vuksan" userId="3af124f9-b8e7-46e3-9422-21ae1d17ac0b" providerId="ADAL" clId="{1693123F-0D85-42DC-B844-19DB76FC2CA7}" dt="2021-09-22T06:13:20.540" v="118" actId="107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Vuksan" userId="3af124f9-b8e7-46e3-9422-21ae1d17ac0b" providerId="ADAL" clId="{1693123F-0D85-42DC-B844-19DB76FC2CA7}" dt="2021-09-22T06:08:10.556" v="76" actId="1076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">
        <pc:chgData name="Siniša Vuksan" userId="3af124f9-b8e7-46e3-9422-21ae1d17ac0b" providerId="ADAL" clId="{1693123F-0D85-42DC-B844-19DB76FC2CA7}" dt="2021-09-23T07:26:26.923" v="2792" actId="313"/>
        <pc:sldMkLst>
          <pc:docMk/>
          <pc:sldMk cId="3772707989" sldId="293"/>
        </pc:sldMkLst>
        <pc:spChg chg="mod">
          <ac:chgData name="Siniša Vuksan" userId="3af124f9-b8e7-46e3-9422-21ae1d17ac0b" providerId="ADAL" clId="{1693123F-0D85-42DC-B844-19DB76FC2CA7}" dt="2021-09-22T06:17:38.542" v="192" actId="1076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Vuksan" userId="3af124f9-b8e7-46e3-9422-21ae1d17ac0b" providerId="ADAL" clId="{1693123F-0D85-42DC-B844-19DB76FC2CA7}" dt="2021-09-23T07:26:26.923" v="2792" actId="313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Vuksan" userId="3af124f9-b8e7-46e3-9422-21ae1d17ac0b" providerId="ADAL" clId="{1693123F-0D85-42DC-B844-19DB76FC2CA7}" dt="2021-09-22T06:17:43.582" v="194" actId="14100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Vuksan" userId="3af124f9-b8e7-46e3-9422-21ae1d17ac0b" providerId="ADAL" clId="{1693123F-0D85-42DC-B844-19DB76FC2CA7}" dt="2021-09-22T06:08:32.798" v="79" actId="1076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delSp modSp delAnim modAnim">
        <pc:chgData name="Siniša Vuksan" userId="3af124f9-b8e7-46e3-9422-21ae1d17ac0b" providerId="ADAL" clId="{1693123F-0D85-42DC-B844-19DB76FC2CA7}" dt="2021-09-23T07:21:20.446" v="2267" actId="113"/>
        <pc:sldMkLst>
          <pc:docMk/>
          <pc:sldMk cId="3442932805" sldId="294"/>
        </pc:sldMkLst>
        <pc:spChg chg="mod">
          <ac:chgData name="Siniša Vuksan" userId="3af124f9-b8e7-46e3-9422-21ae1d17ac0b" providerId="ADAL" clId="{1693123F-0D85-42DC-B844-19DB76FC2CA7}" dt="2021-09-23T07:21:01.438" v="2226" actId="114"/>
          <ac:spMkLst>
            <pc:docMk/>
            <pc:sldMk cId="3442932805" sldId="294"/>
            <ac:spMk id="5" creationId="{718FF3D2-6816-42B0-822B-02DA9A789822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0" creationId="{8551077F-D273-4A23-BAFA-AFBC26596082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1" creationId="{72888712-0183-4A61-912E-2592A7117376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2" creationId="{C47A01B6-E0A3-4949-B27E-C0831027DB05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3" creationId="{BBC87E6C-C1D8-45B4-97CC-FBFB802C571F}"/>
          </ac:spMkLst>
        </pc:spChg>
        <pc:spChg chg="mod">
          <ac:chgData name="Siniša Vuksan" userId="3af124f9-b8e7-46e3-9422-21ae1d17ac0b" providerId="ADAL" clId="{1693123F-0D85-42DC-B844-19DB76FC2CA7}" dt="2021-09-22T07:05:20.581" v="656" actId="1036"/>
          <ac:spMkLst>
            <pc:docMk/>
            <pc:sldMk cId="3442932805" sldId="294"/>
            <ac:spMk id="14" creationId="{DBE0434C-11F2-43EE-B5AE-02F82EE91147}"/>
          </ac:spMkLst>
        </pc:spChg>
        <pc:spChg chg="del">
          <ac:chgData name="Siniša Vuksan" userId="3af124f9-b8e7-46e3-9422-21ae1d17ac0b" providerId="ADAL" clId="{1693123F-0D85-42DC-B844-19DB76FC2CA7}" dt="2021-09-22T06:27:34.781" v="453" actId="478"/>
          <ac:spMkLst>
            <pc:docMk/>
            <pc:sldMk cId="3442932805" sldId="294"/>
            <ac:spMk id="15" creationId="{ACA1BB07-2295-4701-B282-F157E97BDC5F}"/>
          </ac:spMkLst>
        </pc:spChg>
        <pc:spChg chg="del">
          <ac:chgData name="Siniša Vuksan" userId="3af124f9-b8e7-46e3-9422-21ae1d17ac0b" providerId="ADAL" clId="{1693123F-0D85-42DC-B844-19DB76FC2CA7}" dt="2021-09-22T06:27:39.639" v="454" actId="478"/>
          <ac:spMkLst>
            <pc:docMk/>
            <pc:sldMk cId="3442932805" sldId="294"/>
            <ac:spMk id="16" creationId="{55310CEA-F836-45CF-AA82-E3D6CD10AF8C}"/>
          </ac:spMkLst>
        </pc:spChg>
        <pc:spChg chg="add mod">
          <ac:chgData name="Siniša Vuksan" userId="3af124f9-b8e7-46e3-9422-21ae1d17ac0b" providerId="ADAL" clId="{1693123F-0D85-42DC-B844-19DB76FC2CA7}" dt="2021-09-23T07:21:20.446" v="2267" actId="113"/>
          <ac:spMkLst>
            <pc:docMk/>
            <pc:sldMk cId="3442932805" sldId="294"/>
            <ac:spMk id="17" creationId="{4A6BCB86-E9F5-40E0-94E4-B4506EEB71A4}"/>
          </ac:spMkLst>
        </pc:spChg>
        <pc:picChg chg="mod">
          <ac:chgData name="Siniša Vuksan" userId="3af124f9-b8e7-46e3-9422-21ae1d17ac0b" providerId="ADAL" clId="{1693123F-0D85-42DC-B844-19DB76FC2CA7}" dt="2021-09-22T06:22:16.238" v="223" actId="1035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Vuksan" userId="3af124f9-b8e7-46e3-9422-21ae1d17ac0b" providerId="ADAL" clId="{1693123F-0D85-42DC-B844-19DB76FC2CA7}" dt="2021-09-22T07:05:20.581" v="656" actId="1036"/>
          <ac:picMkLst>
            <pc:docMk/>
            <pc:sldMk cId="3442932805" sldId="294"/>
            <ac:picMk id="6" creationId="{D255B4FC-89B0-4357-9C41-9F0792D7E4FD}"/>
          </ac:picMkLst>
        </pc:picChg>
      </pc:sldChg>
      <pc:sldChg chg="modSp">
        <pc:chgData name="Siniša Vuksan" userId="3af124f9-b8e7-46e3-9422-21ae1d17ac0b" providerId="ADAL" clId="{1693123F-0D85-42DC-B844-19DB76FC2CA7}" dt="2021-09-23T07:24:17.704" v="2554" actId="20577"/>
        <pc:sldMkLst>
          <pc:docMk/>
          <pc:sldMk cId="986372035" sldId="305"/>
        </pc:sldMkLst>
        <pc:spChg chg="mod">
          <ac:chgData name="Siniša Vuksan" userId="3af124f9-b8e7-46e3-9422-21ae1d17ac0b" providerId="ADAL" clId="{1693123F-0D85-42DC-B844-19DB76FC2CA7}" dt="2021-09-23T07:18:54.120" v="1999" actId="113"/>
          <ac:spMkLst>
            <pc:docMk/>
            <pc:sldMk cId="986372035" sldId="305"/>
            <ac:spMk id="3" creationId="{B7889F66-CCBB-4BC4-8656-0552E49AE557}"/>
          </ac:spMkLst>
        </pc:spChg>
        <pc:spChg chg="mod">
          <ac:chgData name="Siniša Vuksan" userId="3af124f9-b8e7-46e3-9422-21ae1d17ac0b" providerId="ADAL" clId="{1693123F-0D85-42DC-B844-19DB76FC2CA7}" dt="2021-09-23T07:24:17.704" v="2554" actId="20577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1693123F-0D85-42DC-B844-19DB76FC2CA7}" dt="2021-09-22T06:08:14.011" v="77" actId="1076"/>
          <ac:picMkLst>
            <pc:docMk/>
            <pc:sldMk cId="986372035" sldId="305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6D9769B0-CF24-4F53-B31F-FD375746DCFE}"/>
    <pc:docChg chg="undo custSel addSld modSld sldOrd">
      <pc:chgData name="Siniša Vuksan" userId="3af124f9-b8e7-46e3-9422-21ae1d17ac0b" providerId="ADAL" clId="{6D9769B0-CF24-4F53-B31F-FD375746DCFE}" dt="2021-09-17T11:25:14.407" v="532"/>
      <pc:docMkLst>
        <pc:docMk/>
      </pc:docMkLst>
      <pc:sldChg chg="modSp">
        <pc:chgData name="Siniša Vuksan" userId="3af124f9-b8e7-46e3-9422-21ae1d17ac0b" providerId="ADAL" clId="{6D9769B0-CF24-4F53-B31F-FD375746DCFE}" dt="2021-09-17T11:07:36.680" v="17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6D9769B0-CF24-4F53-B31F-FD375746DCFE}" dt="2021-09-17T11:07:36.680" v="17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D11D9B47-9EFF-46EF-BAC4-0174A5B9F19D}"/>
    <pc:docChg chg="undo custSel addSld delSld modSld">
      <pc:chgData name="Siniša Vuksan" userId="3af124f9-b8e7-46e3-9422-21ae1d17ac0b" providerId="ADAL" clId="{D11D9B47-9EFF-46EF-BAC4-0174A5B9F19D}" dt="2021-10-19T09:15:56.987" v="1274" actId="20577"/>
      <pc:docMkLst>
        <pc:docMk/>
      </pc:docMkLst>
      <pc:sldChg chg="modSp">
        <pc:chgData name="Siniša Vuksan" userId="3af124f9-b8e7-46e3-9422-21ae1d17ac0b" providerId="ADAL" clId="{D11D9B47-9EFF-46EF-BAC4-0174A5B9F19D}" dt="2021-10-19T08:27:59.359" v="22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D11D9B47-9EFF-46EF-BAC4-0174A5B9F19D}" dt="2021-10-19T08:27:59.359" v="22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D11D9B47-9EFF-46EF-BAC4-0174A5B9F19D}" dt="2021-10-19T08:27:51.285" v="0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delSp modSp delAnim modAnim">
        <pc:chgData name="Siniša Vuksan" userId="3af124f9-b8e7-46e3-9422-21ae1d17ac0b" providerId="ADAL" clId="{D11D9B47-9EFF-46EF-BAC4-0174A5B9F19D}" dt="2021-10-19T09:06:36.343" v="795" actId="20577"/>
        <pc:sldMkLst>
          <pc:docMk/>
          <pc:sldMk cId="1067701834" sldId="261"/>
        </pc:sldMkLst>
        <pc:spChg chg="mod">
          <ac:chgData name="Siniša Vuksan" userId="3af124f9-b8e7-46e3-9422-21ae1d17ac0b" providerId="ADAL" clId="{D11D9B47-9EFF-46EF-BAC4-0174A5B9F19D}" dt="2021-10-19T08:57:43.879" v="644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Vuksan" userId="3af124f9-b8e7-46e3-9422-21ae1d17ac0b" providerId="ADAL" clId="{D11D9B47-9EFF-46EF-BAC4-0174A5B9F19D}" dt="2021-10-19T09:03:01.497" v="740" actId="20577"/>
          <ac:spMkLst>
            <pc:docMk/>
            <pc:sldMk cId="1067701834" sldId="261"/>
            <ac:spMk id="5" creationId="{718FF3D2-6816-42B0-822B-02DA9A789822}"/>
          </ac:spMkLst>
        </pc:spChg>
        <pc:spChg chg="mod">
          <ac:chgData name="Siniša Vuksan" userId="3af124f9-b8e7-46e3-9422-21ae1d17ac0b" providerId="ADAL" clId="{D11D9B47-9EFF-46EF-BAC4-0174A5B9F19D}" dt="2021-10-19T09:06:36.343" v="795" actId="20577"/>
          <ac:spMkLst>
            <pc:docMk/>
            <pc:sldMk cId="1067701834" sldId="261"/>
            <ac:spMk id="9" creationId="{3A247832-7899-4998-8F3C-86AC66DB3F6F}"/>
          </ac:spMkLst>
        </pc:spChg>
        <pc:spChg chg="del">
          <ac:chgData name="Siniša Vuksan" userId="3af124f9-b8e7-46e3-9422-21ae1d17ac0b" providerId="ADAL" clId="{D11D9B47-9EFF-46EF-BAC4-0174A5B9F19D}" dt="2021-10-19T09:02:25.195" v="675" actId="478"/>
          <ac:spMkLst>
            <pc:docMk/>
            <pc:sldMk cId="1067701834" sldId="261"/>
            <ac:spMk id="10" creationId="{E915451B-C7E2-4D6D-A9A7-51D2041E42FD}"/>
          </ac:spMkLst>
        </pc:spChg>
        <pc:spChg chg="mod">
          <ac:chgData name="Siniša Vuksan" userId="3af124f9-b8e7-46e3-9422-21ae1d17ac0b" providerId="ADAL" clId="{D11D9B47-9EFF-46EF-BAC4-0174A5B9F19D}" dt="2021-10-19T09:04:10.925" v="768" actId="20577"/>
          <ac:spMkLst>
            <pc:docMk/>
            <pc:sldMk cId="1067701834" sldId="261"/>
            <ac:spMk id="11" creationId="{49998313-A206-4FBF-ADE6-452626A8D4EE}"/>
          </ac:spMkLst>
        </pc:spChg>
        <pc:spChg chg="del">
          <ac:chgData name="Siniša Vuksan" userId="3af124f9-b8e7-46e3-9422-21ae1d17ac0b" providerId="ADAL" clId="{D11D9B47-9EFF-46EF-BAC4-0174A5B9F19D}" dt="2021-10-19T09:02:25.195" v="675" actId="478"/>
          <ac:spMkLst>
            <pc:docMk/>
            <pc:sldMk cId="1067701834" sldId="261"/>
            <ac:spMk id="12" creationId="{810BA0AD-9ACD-45FA-8E08-8776742750E9}"/>
          </ac:spMkLst>
        </pc:spChg>
        <pc:spChg chg="mod">
          <ac:chgData name="Siniša Vuksan" userId="3af124f9-b8e7-46e3-9422-21ae1d17ac0b" providerId="ADAL" clId="{D11D9B47-9EFF-46EF-BAC4-0174A5B9F19D}" dt="2021-10-19T09:05:46.716" v="784" actId="20577"/>
          <ac:spMkLst>
            <pc:docMk/>
            <pc:sldMk cId="1067701834" sldId="261"/>
            <ac:spMk id="13" creationId="{8C9929DA-BB27-4D78-9D75-4A70D348DE3C}"/>
          </ac:spMkLst>
        </pc:spChg>
        <pc:spChg chg="del">
          <ac:chgData name="Siniša Vuksan" userId="3af124f9-b8e7-46e3-9422-21ae1d17ac0b" providerId="ADAL" clId="{D11D9B47-9EFF-46EF-BAC4-0174A5B9F19D}" dt="2021-10-19T09:02:25.195" v="675" actId="478"/>
          <ac:spMkLst>
            <pc:docMk/>
            <pc:sldMk cId="1067701834" sldId="261"/>
            <ac:spMk id="14" creationId="{FC24B69F-A050-45D7-9B6F-CB0625D28B14}"/>
          </ac:spMkLst>
        </pc:spChg>
        <pc:picChg chg="mod">
          <ac:chgData name="Siniša Vuksan" userId="3af124f9-b8e7-46e3-9422-21ae1d17ac0b" providerId="ADAL" clId="{D11D9B47-9EFF-46EF-BAC4-0174A5B9F19D}" dt="2021-10-19T08:58:15.529" v="646" actId="14100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Vuksan" userId="3af124f9-b8e7-46e3-9422-21ae1d17ac0b" providerId="ADAL" clId="{D11D9B47-9EFF-46EF-BAC4-0174A5B9F19D}" dt="2021-10-19T09:00:07.915" v="663" actId="14100"/>
          <ac:picMkLst>
            <pc:docMk/>
            <pc:sldMk cId="1067701834" sldId="261"/>
            <ac:picMk id="6" creationId="{D255B4FC-89B0-4357-9C41-9F0792D7E4FD}"/>
          </ac:picMkLst>
        </pc:picChg>
      </pc:sldChg>
      <pc:sldChg chg="modSp">
        <pc:chgData name="Siniša Vuksan" userId="3af124f9-b8e7-46e3-9422-21ae1d17ac0b" providerId="ADAL" clId="{D11D9B47-9EFF-46EF-BAC4-0174A5B9F19D}" dt="2021-10-19T08:32:14.968" v="313" actId="20577"/>
        <pc:sldMkLst>
          <pc:docMk/>
          <pc:sldMk cId="2122178903" sldId="288"/>
        </pc:sldMkLst>
        <pc:spChg chg="mod">
          <ac:chgData name="Siniša Vuksan" userId="3af124f9-b8e7-46e3-9422-21ae1d17ac0b" providerId="ADAL" clId="{D11D9B47-9EFF-46EF-BAC4-0174A5B9F19D}" dt="2021-10-19T08:29:19.785" v="31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D11D9B47-9EFF-46EF-BAC4-0174A5B9F19D}" dt="2021-10-19T08:28:14.623" v="25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Vuksan" userId="3af124f9-b8e7-46e3-9422-21ae1d17ac0b" providerId="ADAL" clId="{D11D9B47-9EFF-46EF-BAC4-0174A5B9F19D}" dt="2021-10-19T08:32:14.968" v="313" actId="20577"/>
          <ac:spMkLst>
            <pc:docMk/>
            <pc:sldMk cId="2122178903" sldId="288"/>
            <ac:spMk id="9" creationId="{679243D0-F3E7-4D80-911F-1C3625648221}"/>
          </ac:spMkLst>
        </pc:spChg>
        <pc:picChg chg="mod">
          <ac:chgData name="Siniša Vuksan" userId="3af124f9-b8e7-46e3-9422-21ae1d17ac0b" providerId="ADAL" clId="{D11D9B47-9EFF-46EF-BAC4-0174A5B9F19D}" dt="2021-10-19T08:28:51.155" v="26" actId="14826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D11D9B47-9EFF-46EF-BAC4-0174A5B9F19D}" dt="2021-10-19T08:30:17.229" v="33" actId="14100"/>
          <ac:picMkLst>
            <pc:docMk/>
            <pc:sldMk cId="2122178903" sldId="288"/>
            <ac:picMk id="7" creationId="{B84FDB09-BE7B-4B3E-81D2-D1640BD87FC5}"/>
          </ac:picMkLst>
        </pc:picChg>
      </pc:sldChg>
      <pc:sldChg chg="modSp modAnim">
        <pc:chgData name="Siniša Vuksan" userId="3af124f9-b8e7-46e3-9422-21ae1d17ac0b" providerId="ADAL" clId="{D11D9B47-9EFF-46EF-BAC4-0174A5B9F19D}" dt="2021-10-19T08:43:46.187" v="591" actId="20577"/>
        <pc:sldMkLst>
          <pc:docMk/>
          <pc:sldMk cId="1236318662" sldId="292"/>
        </pc:sldMkLst>
        <pc:spChg chg="mod">
          <ac:chgData name="Siniša Vuksan" userId="3af124f9-b8e7-46e3-9422-21ae1d17ac0b" providerId="ADAL" clId="{D11D9B47-9EFF-46EF-BAC4-0174A5B9F19D}" dt="2021-10-19T08:43:46.187" v="591" actId="20577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Vuksan" userId="3af124f9-b8e7-46e3-9422-21ae1d17ac0b" providerId="ADAL" clId="{D11D9B47-9EFF-46EF-BAC4-0174A5B9F19D}" dt="2021-10-19T08:35:09.624" v="492" actId="107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Vuksan" userId="3af124f9-b8e7-46e3-9422-21ae1d17ac0b" providerId="ADAL" clId="{D11D9B47-9EFF-46EF-BAC4-0174A5B9F19D}" dt="2021-10-19T08:29:00.466" v="28" actId="14826"/>
          <ac:picMkLst>
            <pc:docMk/>
            <pc:sldMk cId="1236318662" sldId="292"/>
            <ac:picMk id="4" creationId="{1B2619D9-4F98-4A11-8FFE-57C7EB1F529A}"/>
          </ac:picMkLst>
        </pc:picChg>
      </pc:sldChg>
      <pc:sldChg chg="modSp">
        <pc:chgData name="Siniša Vuksan" userId="3af124f9-b8e7-46e3-9422-21ae1d17ac0b" providerId="ADAL" clId="{D11D9B47-9EFF-46EF-BAC4-0174A5B9F19D}" dt="2021-10-19T08:57:30.853" v="642" actId="14100"/>
        <pc:sldMkLst>
          <pc:docMk/>
          <pc:sldMk cId="3772707989" sldId="293"/>
        </pc:sldMkLst>
        <pc:spChg chg="mod">
          <ac:chgData name="Siniša Vuksan" userId="3af124f9-b8e7-46e3-9422-21ae1d17ac0b" providerId="ADAL" clId="{D11D9B47-9EFF-46EF-BAC4-0174A5B9F19D}" dt="2021-10-19T08:44:35.919" v="598" actId="20577"/>
          <ac:spMkLst>
            <pc:docMk/>
            <pc:sldMk cId="3772707989" sldId="293"/>
            <ac:spMk id="3" creationId="{B7889F66-CCBB-4BC4-8656-0552E49AE557}"/>
          </ac:spMkLst>
        </pc:spChg>
        <pc:spChg chg="mod">
          <ac:chgData name="Siniša Vuksan" userId="3af124f9-b8e7-46e3-9422-21ae1d17ac0b" providerId="ADAL" clId="{D11D9B47-9EFF-46EF-BAC4-0174A5B9F19D}" dt="2021-10-19T08:57:27.755" v="641" actId="20577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Vuksan" userId="3af124f9-b8e7-46e3-9422-21ae1d17ac0b" providerId="ADAL" clId="{D11D9B47-9EFF-46EF-BAC4-0174A5B9F19D}" dt="2021-10-19T08:57:30.853" v="642" actId="14100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Vuksan" userId="3af124f9-b8e7-46e3-9422-21ae1d17ac0b" providerId="ADAL" clId="{D11D9B47-9EFF-46EF-BAC4-0174A5B9F19D}" dt="2021-10-19T08:29:07.497" v="29" actId="14826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delSp modSp addAnim delAnim modAnim">
        <pc:chgData name="Siniša Vuksan" userId="3af124f9-b8e7-46e3-9422-21ae1d17ac0b" providerId="ADAL" clId="{D11D9B47-9EFF-46EF-BAC4-0174A5B9F19D}" dt="2021-10-19T09:10:33.156" v="1049" actId="478"/>
        <pc:sldMkLst>
          <pc:docMk/>
          <pc:sldMk cId="3442932805" sldId="294"/>
        </pc:sldMkLst>
        <pc:spChg chg="mod">
          <ac:chgData name="Siniša Vuksan" userId="3af124f9-b8e7-46e3-9422-21ae1d17ac0b" providerId="ADAL" clId="{D11D9B47-9EFF-46EF-BAC4-0174A5B9F19D}" dt="2021-10-19T09:07:39.435" v="878" actId="20577"/>
          <ac:spMkLst>
            <pc:docMk/>
            <pc:sldMk cId="3442932805" sldId="294"/>
            <ac:spMk id="5" creationId="{718FF3D2-6816-42B0-822B-02DA9A789822}"/>
          </ac:spMkLst>
        </pc:spChg>
        <pc:spChg chg="add mod">
          <ac:chgData name="Siniša Vuksan" userId="3af124f9-b8e7-46e3-9422-21ae1d17ac0b" providerId="ADAL" clId="{D11D9B47-9EFF-46EF-BAC4-0174A5B9F19D}" dt="2021-10-19T09:09:21.312" v="1002" actId="20577"/>
          <ac:spMkLst>
            <pc:docMk/>
            <pc:sldMk cId="3442932805" sldId="294"/>
            <ac:spMk id="7" creationId="{209210FD-C700-48ED-ABD0-EBC4805D2AD8}"/>
          </ac:spMkLst>
        </pc:spChg>
        <pc:spChg chg="add mod">
          <ac:chgData name="Siniša Vuksan" userId="3af124f9-b8e7-46e3-9422-21ae1d17ac0b" providerId="ADAL" clId="{D11D9B47-9EFF-46EF-BAC4-0174A5B9F19D}" dt="2021-10-19T09:09:24.705" v="1008" actId="20577"/>
          <ac:spMkLst>
            <pc:docMk/>
            <pc:sldMk cId="3442932805" sldId="294"/>
            <ac:spMk id="8" creationId="{D1D389A1-39AB-4510-A14D-179F6D62DC00}"/>
          </ac:spMkLst>
        </pc:spChg>
        <pc:spChg chg="add mod">
          <ac:chgData name="Siniša Vuksan" userId="3af124f9-b8e7-46e3-9422-21ae1d17ac0b" providerId="ADAL" clId="{D11D9B47-9EFF-46EF-BAC4-0174A5B9F19D}" dt="2021-10-19T09:09:32.430" v="1019" actId="20577"/>
          <ac:spMkLst>
            <pc:docMk/>
            <pc:sldMk cId="3442932805" sldId="294"/>
            <ac:spMk id="9" creationId="{7027FB09-5659-4825-B9DF-DACA5CD2D200}"/>
          </ac:spMkLst>
        </pc:spChg>
        <pc:spChg chg="add mod">
          <ac:chgData name="Siniša Vuksan" userId="3af124f9-b8e7-46e3-9422-21ae1d17ac0b" providerId="ADAL" clId="{D11D9B47-9EFF-46EF-BAC4-0174A5B9F19D}" dt="2021-10-19T09:09:39.272" v="1028" actId="20577"/>
          <ac:spMkLst>
            <pc:docMk/>
            <pc:sldMk cId="3442932805" sldId="294"/>
            <ac:spMk id="10" creationId="{619898ED-9AD8-4B26-BD0D-F567AA4DCA27}"/>
          </ac:spMkLst>
        </pc:spChg>
        <pc:spChg chg="add mod">
          <ac:chgData name="Siniša Vuksan" userId="3af124f9-b8e7-46e3-9422-21ae1d17ac0b" providerId="ADAL" clId="{D11D9B47-9EFF-46EF-BAC4-0174A5B9F19D}" dt="2021-10-19T09:09:47.401" v="1033" actId="20577"/>
          <ac:spMkLst>
            <pc:docMk/>
            <pc:sldMk cId="3442932805" sldId="294"/>
            <ac:spMk id="11" creationId="{BC9E93B3-5D6B-402F-B495-7636E69BC6A0}"/>
          </ac:spMkLst>
        </pc:spChg>
        <pc:spChg chg="add mod">
          <ac:chgData name="Siniša Vuksan" userId="3af124f9-b8e7-46e3-9422-21ae1d17ac0b" providerId="ADAL" clId="{D11D9B47-9EFF-46EF-BAC4-0174A5B9F19D}" dt="2021-10-19T09:09:53.301" v="1040" actId="20577"/>
          <ac:spMkLst>
            <pc:docMk/>
            <pc:sldMk cId="3442932805" sldId="294"/>
            <ac:spMk id="12" creationId="{3B434470-A2DE-4850-8390-F1DB37ED1061}"/>
          </ac:spMkLst>
        </pc:spChg>
        <pc:spChg chg="add mod">
          <ac:chgData name="Siniša Vuksan" userId="3af124f9-b8e7-46e3-9422-21ae1d17ac0b" providerId="ADAL" clId="{D11D9B47-9EFF-46EF-BAC4-0174A5B9F19D}" dt="2021-10-19T09:09:58.497" v="1048" actId="20577"/>
          <ac:spMkLst>
            <pc:docMk/>
            <pc:sldMk cId="3442932805" sldId="294"/>
            <ac:spMk id="13" creationId="{01F2A450-63A8-4FF7-850C-7C643FE64740}"/>
          </ac:spMkLst>
        </pc:spChg>
        <pc:spChg chg="add del mod">
          <ac:chgData name="Siniša Vuksan" userId="3af124f9-b8e7-46e3-9422-21ae1d17ac0b" providerId="ADAL" clId="{D11D9B47-9EFF-46EF-BAC4-0174A5B9F19D}" dt="2021-10-19T09:08:04.976" v="885" actId="478"/>
          <ac:spMkLst>
            <pc:docMk/>
            <pc:sldMk cId="3442932805" sldId="294"/>
            <ac:spMk id="14" creationId="{DBE0434C-11F2-43EE-B5AE-02F82EE91147}"/>
          </ac:spMkLst>
        </pc:spChg>
        <pc:spChg chg="del">
          <ac:chgData name="Siniša Vuksan" userId="3af124f9-b8e7-46e3-9422-21ae1d17ac0b" providerId="ADAL" clId="{D11D9B47-9EFF-46EF-BAC4-0174A5B9F19D}" dt="2021-10-19T09:10:33.156" v="1049" actId="478"/>
          <ac:spMkLst>
            <pc:docMk/>
            <pc:sldMk cId="3442932805" sldId="294"/>
            <ac:spMk id="17" creationId="{4A6BCB86-E9F5-40E0-94E4-B4506EEB71A4}"/>
          </ac:spMkLst>
        </pc:spChg>
        <pc:picChg chg="mod">
          <ac:chgData name="Siniša Vuksan" userId="3af124f9-b8e7-46e3-9422-21ae1d17ac0b" providerId="ADAL" clId="{D11D9B47-9EFF-46EF-BAC4-0174A5B9F19D}" dt="2021-10-19T08:58:23.266" v="647" actId="14826"/>
          <ac:picMkLst>
            <pc:docMk/>
            <pc:sldMk cId="3442932805" sldId="294"/>
            <ac:picMk id="4" creationId="{6EA4478F-12CA-4225-8F02-AFD946883A9C}"/>
          </ac:picMkLst>
        </pc:picChg>
        <pc:picChg chg="mod">
          <ac:chgData name="Siniša Vuksan" userId="3af124f9-b8e7-46e3-9422-21ae1d17ac0b" providerId="ADAL" clId="{D11D9B47-9EFF-46EF-BAC4-0174A5B9F19D}" dt="2021-10-19T09:07:17.868" v="800" actId="1076"/>
          <ac:picMkLst>
            <pc:docMk/>
            <pc:sldMk cId="3442932805" sldId="294"/>
            <ac:picMk id="6" creationId="{D255B4FC-89B0-4357-9C41-9F0792D7E4FD}"/>
          </ac:picMkLst>
        </pc:picChg>
      </pc:sldChg>
      <pc:sldChg chg="modSp">
        <pc:chgData name="Siniša Vuksan" userId="3af124f9-b8e7-46e3-9422-21ae1d17ac0b" providerId="ADAL" clId="{D11D9B47-9EFF-46EF-BAC4-0174A5B9F19D}" dt="2021-10-19T08:34:41.371" v="488" actId="1076"/>
        <pc:sldMkLst>
          <pc:docMk/>
          <pc:sldMk cId="986372035" sldId="305"/>
        </pc:sldMkLst>
        <pc:spChg chg="mod">
          <ac:chgData name="Siniša Vuksan" userId="3af124f9-b8e7-46e3-9422-21ae1d17ac0b" providerId="ADAL" clId="{D11D9B47-9EFF-46EF-BAC4-0174A5B9F19D}" dt="2021-10-19T08:34:37.460" v="487" actId="14100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D11D9B47-9EFF-46EF-BAC4-0174A5B9F19D}" dt="2021-10-19T08:33:04.561" v="314" actId="14826"/>
          <ac:picMkLst>
            <pc:docMk/>
            <pc:sldMk cId="986372035" sldId="305"/>
            <ac:picMk id="2" creationId="{8F0B890C-6670-40D9-BC5A-12739E4FF41E}"/>
          </ac:picMkLst>
        </pc:picChg>
        <pc:picChg chg="mod">
          <ac:chgData name="Siniša Vuksan" userId="3af124f9-b8e7-46e3-9422-21ae1d17ac0b" providerId="ADAL" clId="{D11D9B47-9EFF-46EF-BAC4-0174A5B9F19D}" dt="2021-10-19T08:28:55.325" v="27" actId="14826"/>
          <ac:picMkLst>
            <pc:docMk/>
            <pc:sldMk cId="986372035" sldId="305"/>
            <ac:picMk id="4" creationId="{1B2619D9-4F98-4A11-8FFE-57C7EB1F529A}"/>
          </ac:picMkLst>
        </pc:picChg>
        <pc:picChg chg="mod">
          <ac:chgData name="Siniša Vuksan" userId="3af124f9-b8e7-46e3-9422-21ae1d17ac0b" providerId="ADAL" clId="{D11D9B47-9EFF-46EF-BAC4-0174A5B9F19D}" dt="2021-10-19T08:34:41.371" v="488" actId="1076"/>
          <ac:picMkLst>
            <pc:docMk/>
            <pc:sldMk cId="986372035" sldId="305"/>
            <ac:picMk id="6" creationId="{BE9B2350-381E-4834-8696-09EA5258CEB0}"/>
          </ac:picMkLst>
        </pc:picChg>
      </pc:sldChg>
      <pc:sldChg chg="addSp delSp modSp add delAnim modAnim">
        <pc:chgData name="Siniša Vuksan" userId="3af124f9-b8e7-46e3-9422-21ae1d17ac0b" providerId="ADAL" clId="{D11D9B47-9EFF-46EF-BAC4-0174A5B9F19D}" dt="2021-10-19T09:13:04.684" v="1172" actId="20577"/>
        <pc:sldMkLst>
          <pc:docMk/>
          <pc:sldMk cId="1275567278" sldId="308"/>
        </pc:sldMkLst>
        <pc:spChg chg="mod">
          <ac:chgData name="Siniša Vuksan" userId="3af124f9-b8e7-46e3-9422-21ae1d17ac0b" providerId="ADAL" clId="{D11D9B47-9EFF-46EF-BAC4-0174A5B9F19D}" dt="2021-10-19T09:11:39.997" v="1125" actId="1036"/>
          <ac:spMkLst>
            <pc:docMk/>
            <pc:sldMk cId="1275567278" sldId="308"/>
            <ac:spMk id="5" creationId="{718FF3D2-6816-42B0-822B-02DA9A789822}"/>
          </ac:spMkLst>
        </pc:spChg>
        <pc:spChg chg="add mod">
          <ac:chgData name="Siniša Vuksan" userId="3af124f9-b8e7-46e3-9422-21ae1d17ac0b" providerId="ADAL" clId="{D11D9B47-9EFF-46EF-BAC4-0174A5B9F19D}" dt="2021-10-19T09:12:28.048" v="1144" actId="20577"/>
          <ac:spMkLst>
            <pc:docMk/>
            <pc:sldMk cId="1275567278" sldId="308"/>
            <ac:spMk id="7" creationId="{2C1B5FF1-443A-4D88-A9B4-EB0547783EE9}"/>
          </ac:spMkLst>
        </pc:spChg>
        <pc:spChg chg="add mod">
          <ac:chgData name="Siniša Vuksan" userId="3af124f9-b8e7-46e3-9422-21ae1d17ac0b" providerId="ADAL" clId="{D11D9B47-9EFF-46EF-BAC4-0174A5B9F19D}" dt="2021-10-19T09:12:31.865" v="1149" actId="20577"/>
          <ac:spMkLst>
            <pc:docMk/>
            <pc:sldMk cId="1275567278" sldId="308"/>
            <ac:spMk id="8" creationId="{A5EB9A7D-4B0D-4129-91A8-6D5A1564B99A}"/>
          </ac:spMkLst>
        </pc:spChg>
        <pc:spChg chg="add mod">
          <ac:chgData name="Siniša Vuksan" userId="3af124f9-b8e7-46e3-9422-21ae1d17ac0b" providerId="ADAL" clId="{D11D9B47-9EFF-46EF-BAC4-0174A5B9F19D}" dt="2021-10-19T09:12:38.127" v="1161" actId="20577"/>
          <ac:spMkLst>
            <pc:docMk/>
            <pc:sldMk cId="1275567278" sldId="308"/>
            <ac:spMk id="9" creationId="{3E36CBFC-0496-4FC5-9C95-890882DCDD80}"/>
          </ac:spMkLst>
        </pc:spChg>
        <pc:spChg chg="add mod">
          <ac:chgData name="Siniša Vuksan" userId="3af124f9-b8e7-46e3-9422-21ae1d17ac0b" providerId="ADAL" clId="{D11D9B47-9EFF-46EF-BAC4-0174A5B9F19D}" dt="2021-10-19T09:12:46.422" v="1168" actId="20577"/>
          <ac:spMkLst>
            <pc:docMk/>
            <pc:sldMk cId="1275567278" sldId="308"/>
            <ac:spMk id="10" creationId="{DF17AA8D-FF70-4102-BBFD-657F010404ED}"/>
          </ac:spMkLst>
        </pc:spChg>
        <pc:spChg chg="del">
          <ac:chgData name="Siniša Vuksan" userId="3af124f9-b8e7-46e3-9422-21ae1d17ac0b" providerId="ADAL" clId="{D11D9B47-9EFF-46EF-BAC4-0174A5B9F19D}" dt="2021-10-19T09:10:41.227" v="1050" actId="478"/>
          <ac:spMkLst>
            <pc:docMk/>
            <pc:sldMk cId="1275567278" sldId="308"/>
            <ac:spMk id="14" creationId="{DBE0434C-11F2-43EE-B5AE-02F82EE91147}"/>
          </ac:spMkLst>
        </pc:spChg>
        <pc:spChg chg="mod">
          <ac:chgData name="Siniša Vuksan" userId="3af124f9-b8e7-46e3-9422-21ae1d17ac0b" providerId="ADAL" clId="{D11D9B47-9EFF-46EF-BAC4-0174A5B9F19D}" dt="2021-10-19T09:13:04.684" v="1172" actId="20577"/>
          <ac:spMkLst>
            <pc:docMk/>
            <pc:sldMk cId="1275567278" sldId="308"/>
            <ac:spMk id="17" creationId="{4A6BCB86-E9F5-40E0-94E4-B4506EEB71A4}"/>
          </ac:spMkLst>
        </pc:spChg>
        <pc:picChg chg="mod">
          <ac:chgData name="Siniša Vuksan" userId="3af124f9-b8e7-46e3-9422-21ae1d17ac0b" providerId="ADAL" clId="{D11D9B47-9EFF-46EF-BAC4-0174A5B9F19D}" dt="2021-10-19T09:10:45.168" v="1051" actId="14100"/>
          <ac:picMkLst>
            <pc:docMk/>
            <pc:sldMk cId="1275567278" sldId="308"/>
            <ac:picMk id="4" creationId="{6EA4478F-12CA-4225-8F02-AFD946883A9C}"/>
          </ac:picMkLst>
        </pc:picChg>
        <pc:picChg chg="mod">
          <ac:chgData name="Siniša Vuksan" userId="3af124f9-b8e7-46e3-9422-21ae1d17ac0b" providerId="ADAL" clId="{D11D9B47-9EFF-46EF-BAC4-0174A5B9F19D}" dt="2021-10-19T09:11:13.617" v="1053" actId="1076"/>
          <ac:picMkLst>
            <pc:docMk/>
            <pc:sldMk cId="1275567278" sldId="308"/>
            <ac:picMk id="6" creationId="{D255B4FC-89B0-4357-9C41-9F0792D7E4FD}"/>
          </ac:picMkLst>
        </pc:picChg>
      </pc:sldChg>
      <pc:sldChg chg="delSp modSp add delAnim">
        <pc:chgData name="Siniša Vuksan" userId="3af124f9-b8e7-46e3-9422-21ae1d17ac0b" providerId="ADAL" clId="{D11D9B47-9EFF-46EF-BAC4-0174A5B9F19D}" dt="2021-10-19T09:15:56.987" v="1274" actId="20577"/>
        <pc:sldMkLst>
          <pc:docMk/>
          <pc:sldMk cId="670001361" sldId="309"/>
        </pc:sldMkLst>
        <pc:spChg chg="mod">
          <ac:chgData name="Siniša Vuksan" userId="3af124f9-b8e7-46e3-9422-21ae1d17ac0b" providerId="ADAL" clId="{D11D9B47-9EFF-46EF-BAC4-0174A5B9F19D}" dt="2021-10-19T09:15:01.073" v="1231" actId="20577"/>
          <ac:spMkLst>
            <pc:docMk/>
            <pc:sldMk cId="670001361" sldId="309"/>
            <ac:spMk id="5" creationId="{718FF3D2-6816-42B0-822B-02DA9A789822}"/>
          </ac:spMkLst>
        </pc:spChg>
        <pc:spChg chg="mod">
          <ac:chgData name="Siniša Vuksan" userId="3af124f9-b8e7-46e3-9422-21ae1d17ac0b" providerId="ADAL" clId="{D11D9B47-9EFF-46EF-BAC4-0174A5B9F19D}" dt="2021-10-19T09:15:09.917" v="1246" actId="20577"/>
          <ac:spMkLst>
            <pc:docMk/>
            <pc:sldMk cId="670001361" sldId="309"/>
            <ac:spMk id="7" creationId="{2C1B5FF1-443A-4D88-A9B4-EB0547783EE9}"/>
          </ac:spMkLst>
        </pc:spChg>
        <pc:spChg chg="mod">
          <ac:chgData name="Siniša Vuksan" userId="3af124f9-b8e7-46e3-9422-21ae1d17ac0b" providerId="ADAL" clId="{D11D9B47-9EFF-46EF-BAC4-0174A5B9F19D}" dt="2021-10-19T09:15:45.997" v="1260" actId="20577"/>
          <ac:spMkLst>
            <pc:docMk/>
            <pc:sldMk cId="670001361" sldId="309"/>
            <ac:spMk id="8" creationId="{A5EB9A7D-4B0D-4129-91A8-6D5A1564B99A}"/>
          </ac:spMkLst>
        </pc:spChg>
        <pc:spChg chg="mod">
          <ac:chgData name="Siniša Vuksan" userId="3af124f9-b8e7-46e3-9422-21ae1d17ac0b" providerId="ADAL" clId="{D11D9B47-9EFF-46EF-BAC4-0174A5B9F19D}" dt="2021-10-19T09:15:56.987" v="1274" actId="20577"/>
          <ac:spMkLst>
            <pc:docMk/>
            <pc:sldMk cId="670001361" sldId="309"/>
            <ac:spMk id="9" creationId="{3E36CBFC-0496-4FC5-9C95-890882DCDD80}"/>
          </ac:spMkLst>
        </pc:spChg>
        <pc:spChg chg="del">
          <ac:chgData name="Siniša Vuksan" userId="3af124f9-b8e7-46e3-9422-21ae1d17ac0b" providerId="ADAL" clId="{D11D9B47-9EFF-46EF-BAC4-0174A5B9F19D}" dt="2021-10-19T09:14:46.672" v="1190" actId="478"/>
          <ac:spMkLst>
            <pc:docMk/>
            <pc:sldMk cId="670001361" sldId="309"/>
            <ac:spMk id="10" creationId="{DF17AA8D-FF70-4102-BBFD-657F010404ED}"/>
          </ac:spMkLst>
        </pc:spChg>
        <pc:spChg chg="del">
          <ac:chgData name="Siniša Vuksan" userId="3af124f9-b8e7-46e3-9422-21ae1d17ac0b" providerId="ADAL" clId="{D11D9B47-9EFF-46EF-BAC4-0174A5B9F19D}" dt="2021-10-19T09:13:13.043" v="1175" actId="478"/>
          <ac:spMkLst>
            <pc:docMk/>
            <pc:sldMk cId="670001361" sldId="309"/>
            <ac:spMk id="17" creationId="{4A6BCB86-E9F5-40E0-94E4-B4506EEB71A4}"/>
          </ac:spMkLst>
        </pc:spChg>
        <pc:picChg chg="mod">
          <ac:chgData name="Siniša Vuksan" userId="3af124f9-b8e7-46e3-9422-21ae1d17ac0b" providerId="ADAL" clId="{D11D9B47-9EFF-46EF-BAC4-0174A5B9F19D}" dt="2021-10-19T09:14:31.964" v="1182" actId="1076"/>
          <ac:picMkLst>
            <pc:docMk/>
            <pc:sldMk cId="670001361" sldId="309"/>
            <ac:picMk id="6" creationId="{D255B4FC-89B0-4357-9C41-9F0792D7E4FD}"/>
          </ac:picMkLst>
        </pc:picChg>
      </pc:sldChg>
    </pc:docChg>
  </pc:docChgLst>
  <pc:docChgLst>
    <pc:chgData name="Siniša Vuksan" userId="3af124f9-b8e7-46e3-9422-21ae1d17ac0b" providerId="ADAL" clId="{2B942F36-392B-4CA0-9D0C-7A259AC780E6}"/>
    <pc:docChg chg="custSel delSld modSld sldOrd">
      <pc:chgData name="Siniša Vuksan" userId="3af124f9-b8e7-46e3-9422-21ae1d17ac0b" providerId="ADAL" clId="{2B942F36-392B-4CA0-9D0C-7A259AC780E6}" dt="2021-10-19T12:46:27.900" v="762"/>
      <pc:docMkLst>
        <pc:docMk/>
      </pc:docMkLst>
      <pc:sldChg chg="modAnim">
        <pc:chgData name="Siniša Vuksan" userId="3af124f9-b8e7-46e3-9422-21ae1d17ac0b" providerId="ADAL" clId="{2B942F36-392B-4CA0-9D0C-7A259AC780E6}" dt="2021-10-19T12:45:37.817" v="760"/>
        <pc:sldMkLst>
          <pc:docMk/>
          <pc:sldMk cId="1275567278" sldId="308"/>
        </pc:sldMkLst>
      </pc:sldChg>
    </pc:docChg>
  </pc:docChgLst>
  <pc:docChgLst>
    <pc:chgData name="Siniša Vuksan" userId="3af124f9-b8e7-46e3-9422-21ae1d17ac0b" providerId="ADAL" clId="{1D7BEF69-AB5B-4956-BAB9-84E52471B6A7}"/>
    <pc:docChg chg="undo redo custSel addSld delSld modSld sldOrd">
      <pc:chgData name="Siniša Vuksan" userId="3af124f9-b8e7-46e3-9422-21ae1d17ac0b" providerId="ADAL" clId="{1D7BEF69-AB5B-4956-BAB9-84E52471B6A7}" dt="2021-08-31T10:53:24.008" v="2829" actId="20577"/>
      <pc:docMkLst>
        <pc:docMk/>
      </pc:docMkLst>
      <pc:sldChg chg="modSp">
        <pc:chgData name="Siniša Vuksan" userId="3af124f9-b8e7-46e3-9422-21ae1d17ac0b" providerId="ADAL" clId="{1D7BEF69-AB5B-4956-BAB9-84E52471B6A7}" dt="2021-08-31T07:16:44.041" v="9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1D7BEF69-AB5B-4956-BAB9-84E52471B6A7}" dt="2021-08-31T07:16:44.041" v="9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CD204E84-8BF4-4FBE-B741-2F69FD621F44}"/>
    <pc:docChg chg="undo custSel addSld delSld modSld sldOrd">
      <pc:chgData name="Siniša Vuksan" userId="3af124f9-b8e7-46e3-9422-21ae1d17ac0b" providerId="ADAL" clId="{CD204E84-8BF4-4FBE-B741-2F69FD621F44}" dt="2021-09-21T09:11:31.697" v="454"/>
      <pc:docMkLst>
        <pc:docMk/>
      </pc:docMkLst>
      <pc:sldChg chg="modSp">
        <pc:chgData name="Siniša Vuksan" userId="3af124f9-b8e7-46e3-9422-21ae1d17ac0b" providerId="ADAL" clId="{CD204E84-8BF4-4FBE-B741-2F69FD621F44}" dt="2021-09-21T07:55:30.778" v="14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CD204E84-8BF4-4FBE-B741-2F69FD621F44}" dt="2021-09-21T07:55:30.778" v="14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797C8F51-F4A1-4BCD-BF3A-446334423DAE}"/>
    <pc:docChg chg="custSel addSld delSld modSld">
      <pc:chgData name="Siniša Vuksan" userId="3af124f9-b8e7-46e3-9422-21ae1d17ac0b" providerId="ADAL" clId="{797C8F51-F4A1-4BCD-BF3A-446334423DAE}" dt="2021-09-21T12:13:40.600" v="326" actId="20577"/>
      <pc:docMkLst>
        <pc:docMk/>
      </pc:docMkLst>
      <pc:sldChg chg="modSp">
        <pc:chgData name="Siniša Vuksan" userId="3af124f9-b8e7-46e3-9422-21ae1d17ac0b" providerId="ADAL" clId="{797C8F51-F4A1-4BCD-BF3A-446334423DAE}" dt="2021-09-21T10:35:34.997" v="12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797C8F51-F4A1-4BCD-BF3A-446334423DAE}" dt="2021-09-21T10:35:34.997" v="12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1067701834" sldId="261"/>
        </pc:sldMkLst>
      </pc:sldChg>
      <pc:sldChg chg="addSp modSp add modAnim">
        <pc:chgData name="Siniša Vuksan" userId="3af124f9-b8e7-46e3-9422-21ae1d17ac0b" providerId="ADAL" clId="{797C8F51-F4A1-4BCD-BF3A-446334423DAE}" dt="2021-09-21T12:09:51.120" v="292" actId="1036"/>
        <pc:sldMkLst>
          <pc:docMk/>
          <pc:sldMk cId="2122178903" sldId="288"/>
        </pc:sldMkLst>
        <pc:spChg chg="mod">
          <ac:chgData name="Siniša Vuksan" userId="3af124f9-b8e7-46e3-9422-21ae1d17ac0b" providerId="ADAL" clId="{797C8F51-F4A1-4BCD-BF3A-446334423DAE}" dt="2021-09-21T12:09:51.120" v="292" actId="1036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797C8F51-F4A1-4BCD-BF3A-446334423DAE}" dt="2021-09-21T12:08:54.550" v="259" actId="1035"/>
          <ac:spMkLst>
            <pc:docMk/>
            <pc:sldMk cId="2122178903" sldId="288"/>
            <ac:spMk id="6" creationId="{FFE14C9D-F79A-42C0-87D5-7951E53F2573}"/>
          </ac:spMkLst>
        </pc:spChg>
        <pc:spChg chg="add mod">
          <ac:chgData name="Siniša Vuksan" userId="3af124f9-b8e7-46e3-9422-21ae1d17ac0b" providerId="ADAL" clId="{797C8F51-F4A1-4BCD-BF3A-446334423DAE}" dt="2021-09-21T12:09:32.058" v="277" actId="1036"/>
          <ac:spMkLst>
            <pc:docMk/>
            <pc:sldMk cId="2122178903" sldId="288"/>
            <ac:spMk id="8" creationId="{E74DEB7E-E58B-4602-A653-5856BDC59EB5}"/>
          </ac:spMkLst>
        </pc:spChg>
        <pc:spChg chg="mod">
          <ac:chgData name="Siniša Vuksan" userId="3af124f9-b8e7-46e3-9422-21ae1d17ac0b" providerId="ADAL" clId="{797C8F51-F4A1-4BCD-BF3A-446334423DAE}" dt="2021-09-21T12:09:48.040" v="282" actId="1036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Vuksan" userId="3af124f9-b8e7-46e3-9422-21ae1d17ac0b" providerId="ADAL" clId="{797C8F51-F4A1-4BCD-BF3A-446334423DAE}" dt="2021-09-21T10:38:26.373" v="26" actId="14100"/>
          <ac:picMkLst>
            <pc:docMk/>
            <pc:sldMk cId="2122178903" sldId="288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797C8F51-F4A1-4BCD-BF3A-446334423DAE}" dt="2021-09-21T12:09:18.018" v="271" actId="1038"/>
          <ac:picMkLst>
            <pc:docMk/>
            <pc:sldMk cId="2122178903" sldId="288"/>
            <ac:picMk id="7" creationId="{B84FDB09-BE7B-4B3E-81D2-D1640BD87FC5}"/>
          </ac:picMkLst>
        </pc:picChg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1236318662" sldId="292"/>
        </pc:sldMkLst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3772707989" sldId="293"/>
        </pc:sldMkLst>
      </pc:sldChg>
      <pc:sldChg chg="add">
        <pc:chgData name="Siniša Vuksan" userId="3af124f9-b8e7-46e3-9422-21ae1d17ac0b" providerId="ADAL" clId="{797C8F51-F4A1-4BCD-BF3A-446334423DAE}" dt="2021-09-21T10:35:38.874" v="13"/>
        <pc:sldMkLst>
          <pc:docMk/>
          <pc:sldMk cId="3442932805" sldId="294"/>
        </pc:sldMkLst>
      </pc:sldChg>
      <pc:sldChg chg="modSp add">
        <pc:chgData name="Siniša Vuksan" userId="3af124f9-b8e7-46e3-9422-21ae1d17ac0b" providerId="ADAL" clId="{797C8F51-F4A1-4BCD-BF3A-446334423DAE}" dt="2021-09-21T12:13:40.600" v="326" actId="20577"/>
        <pc:sldMkLst>
          <pc:docMk/>
          <pc:sldMk cId="986372035" sldId="305"/>
        </pc:sldMkLst>
        <pc:spChg chg="mod">
          <ac:chgData name="Siniša Vuksan" userId="3af124f9-b8e7-46e3-9422-21ae1d17ac0b" providerId="ADAL" clId="{797C8F51-F4A1-4BCD-BF3A-446334423DAE}" dt="2021-09-21T12:12:20.080" v="316" actId="1036"/>
          <ac:spMkLst>
            <pc:docMk/>
            <pc:sldMk cId="986372035" sldId="305"/>
            <ac:spMk id="3" creationId="{B7889F66-CCBB-4BC4-8656-0552E49AE557}"/>
          </ac:spMkLst>
        </pc:spChg>
        <pc:spChg chg="mod">
          <ac:chgData name="Siniša Vuksan" userId="3af124f9-b8e7-46e3-9422-21ae1d17ac0b" providerId="ADAL" clId="{797C8F51-F4A1-4BCD-BF3A-446334423DAE}" dt="2021-09-21T12:13:40.600" v="326" actId="20577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797C8F51-F4A1-4BCD-BF3A-446334423DAE}" dt="2021-09-21T12:12:07.337" v="307" actId="1035"/>
          <ac:picMkLst>
            <pc:docMk/>
            <pc:sldMk cId="986372035" sldId="305"/>
            <ac:picMk id="2" creationId="{8F0B890C-6670-40D9-BC5A-12739E4FF41E}"/>
          </ac:picMkLst>
        </pc:picChg>
        <pc:picChg chg="mod">
          <ac:chgData name="Siniša Vuksan" userId="3af124f9-b8e7-46e3-9422-21ae1d17ac0b" providerId="ADAL" clId="{797C8F51-F4A1-4BCD-BF3A-446334423DAE}" dt="2021-09-21T12:12:56.713" v="320" actId="1076"/>
          <ac:picMkLst>
            <pc:docMk/>
            <pc:sldMk cId="986372035" sldId="305"/>
            <ac:picMk id="6" creationId="{BE9B2350-381E-4834-8696-09EA5258CEB0}"/>
          </ac:picMkLst>
        </pc:picChg>
      </pc:sldChg>
    </pc:docChg>
  </pc:docChgLst>
  <pc:docChgLst>
    <pc:chgData name="Siniša Vuksan" userId="3af124f9-b8e7-46e3-9422-21ae1d17ac0b" providerId="ADAL" clId="{085503A1-E272-4126-97F7-27733CCB4EB0}"/>
    <pc:docChg chg="undo custSel addSld delSld modSld">
      <pc:chgData name="Siniša Vuksan" userId="3af124f9-b8e7-46e3-9422-21ae1d17ac0b" providerId="ADAL" clId="{085503A1-E272-4126-97F7-27733CCB4EB0}" dt="2021-11-12T14:08:09.850" v="2155" actId="207"/>
      <pc:docMkLst>
        <pc:docMk/>
      </pc:docMkLst>
      <pc:sldChg chg="modSp">
        <pc:chgData name="Siniša Vuksan" userId="3af124f9-b8e7-46e3-9422-21ae1d17ac0b" providerId="ADAL" clId="{085503A1-E272-4126-97F7-27733CCB4EB0}" dt="2021-11-10T15:13:58.763" v="15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085503A1-E272-4126-97F7-27733CCB4EB0}" dt="2021-11-10T15:13:54.917" v="14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085503A1-E272-4126-97F7-27733CCB4EB0}" dt="2021-11-10T15:13:58.763" v="15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delAnim modAnim">
        <pc:chgData name="Siniša Vuksan" userId="3af124f9-b8e7-46e3-9422-21ae1d17ac0b" providerId="ADAL" clId="{085503A1-E272-4126-97F7-27733CCB4EB0}" dt="2021-11-12T13:54:06.873" v="1746" actId="14100"/>
        <pc:sldMkLst>
          <pc:docMk/>
          <pc:sldMk cId="1067701834" sldId="261"/>
        </pc:sldMkLst>
        <pc:spChg chg="mod">
          <ac:chgData name="Siniša Vuksan" userId="3af124f9-b8e7-46e3-9422-21ae1d17ac0b" providerId="ADAL" clId="{085503A1-E272-4126-97F7-27733CCB4EB0}" dt="2021-11-12T13:33:50.569" v="799" actId="20577"/>
          <ac:spMkLst>
            <pc:docMk/>
            <pc:sldMk cId="1067701834" sldId="261"/>
            <ac:spMk id="3" creationId="{1B6BFB55-AB3A-4C18-8FAE-E3664C90E0E4}"/>
          </ac:spMkLst>
        </pc:spChg>
        <pc:spChg chg="mod">
          <ac:chgData name="Siniša Vuksan" userId="3af124f9-b8e7-46e3-9422-21ae1d17ac0b" providerId="ADAL" clId="{085503A1-E272-4126-97F7-27733CCB4EB0}" dt="2021-11-12T13:51:36.896" v="1705" actId="20577"/>
          <ac:spMkLst>
            <pc:docMk/>
            <pc:sldMk cId="1067701834" sldId="261"/>
            <ac:spMk id="5" creationId="{718FF3D2-6816-42B0-822B-02DA9A789822}"/>
          </ac:spMkLst>
        </pc:spChg>
        <pc:spChg chg="del">
          <ac:chgData name="Siniša Vuksan" userId="3af124f9-b8e7-46e3-9422-21ae1d17ac0b" providerId="ADAL" clId="{085503A1-E272-4126-97F7-27733CCB4EB0}" dt="2021-11-12T13:36:22.393" v="820" actId="478"/>
          <ac:spMkLst>
            <pc:docMk/>
            <pc:sldMk cId="1067701834" sldId="261"/>
            <ac:spMk id="9" creationId="{3A247832-7899-4998-8F3C-86AC66DB3F6F}"/>
          </ac:spMkLst>
        </pc:spChg>
        <pc:spChg chg="add del mod">
          <ac:chgData name="Siniša Vuksan" userId="3af124f9-b8e7-46e3-9422-21ae1d17ac0b" providerId="ADAL" clId="{085503A1-E272-4126-97F7-27733CCB4EB0}" dt="2021-11-12T13:51:00.256" v="1659" actId="478"/>
          <ac:spMkLst>
            <pc:docMk/>
            <pc:sldMk cId="1067701834" sldId="261"/>
            <ac:spMk id="10" creationId="{3D2B24EB-1F7A-4824-BB5D-BB7A8165CA0A}"/>
          </ac:spMkLst>
        </pc:spChg>
        <pc:spChg chg="del">
          <ac:chgData name="Siniša Vuksan" userId="3af124f9-b8e7-46e3-9422-21ae1d17ac0b" providerId="ADAL" clId="{085503A1-E272-4126-97F7-27733CCB4EB0}" dt="2021-11-12T13:36:22.393" v="820" actId="478"/>
          <ac:spMkLst>
            <pc:docMk/>
            <pc:sldMk cId="1067701834" sldId="261"/>
            <ac:spMk id="11" creationId="{49998313-A206-4FBF-ADE6-452626A8D4EE}"/>
          </ac:spMkLst>
        </pc:spChg>
        <pc:spChg chg="add del mod">
          <ac:chgData name="Siniša Vuksan" userId="3af124f9-b8e7-46e3-9422-21ae1d17ac0b" providerId="ADAL" clId="{085503A1-E272-4126-97F7-27733CCB4EB0}" dt="2021-11-12T13:50:56.066" v="1658" actId="478"/>
          <ac:spMkLst>
            <pc:docMk/>
            <pc:sldMk cId="1067701834" sldId="261"/>
            <ac:spMk id="12" creationId="{D2942C6E-C006-498A-890A-AF3F2800CB65}"/>
          </ac:spMkLst>
        </pc:spChg>
        <pc:spChg chg="del">
          <ac:chgData name="Siniša Vuksan" userId="3af124f9-b8e7-46e3-9422-21ae1d17ac0b" providerId="ADAL" clId="{085503A1-E272-4126-97F7-27733CCB4EB0}" dt="2021-11-12T13:36:22.393" v="820" actId="478"/>
          <ac:spMkLst>
            <pc:docMk/>
            <pc:sldMk cId="1067701834" sldId="261"/>
            <ac:spMk id="13" creationId="{8C9929DA-BB27-4D78-9D75-4A70D348DE3C}"/>
          </ac:spMkLst>
        </pc:spChg>
        <pc:spChg chg="add del mod">
          <ac:chgData name="Siniša Vuksan" userId="3af124f9-b8e7-46e3-9422-21ae1d17ac0b" providerId="ADAL" clId="{085503A1-E272-4126-97F7-27733CCB4EB0}" dt="2021-11-12T13:50:56.066" v="1658" actId="478"/>
          <ac:spMkLst>
            <pc:docMk/>
            <pc:sldMk cId="1067701834" sldId="261"/>
            <ac:spMk id="14" creationId="{A3E7A0A3-B5D1-45BA-A35A-B3A9C9D93FFC}"/>
          </ac:spMkLst>
        </pc:spChg>
        <pc:spChg chg="add del mod">
          <ac:chgData name="Siniša Vuksan" userId="3af124f9-b8e7-46e3-9422-21ae1d17ac0b" providerId="ADAL" clId="{085503A1-E272-4126-97F7-27733CCB4EB0}" dt="2021-11-12T13:50:56.066" v="1658" actId="478"/>
          <ac:spMkLst>
            <pc:docMk/>
            <pc:sldMk cId="1067701834" sldId="261"/>
            <ac:spMk id="15" creationId="{C60E5A76-EF60-4521-8243-0E25E22E70C9}"/>
          </ac:spMkLst>
        </pc:spChg>
        <pc:spChg chg="add del mod">
          <ac:chgData name="Siniša Vuksan" userId="3af124f9-b8e7-46e3-9422-21ae1d17ac0b" providerId="ADAL" clId="{085503A1-E272-4126-97F7-27733CCB4EB0}" dt="2021-11-12T13:50:56.066" v="1658" actId="478"/>
          <ac:spMkLst>
            <pc:docMk/>
            <pc:sldMk cId="1067701834" sldId="261"/>
            <ac:spMk id="16" creationId="{CB239A97-DF17-46CD-B653-AB19F6C87685}"/>
          </ac:spMkLst>
        </pc:spChg>
        <pc:spChg chg="add del mod">
          <ac:chgData name="Siniša Vuksan" userId="3af124f9-b8e7-46e3-9422-21ae1d17ac0b" providerId="ADAL" clId="{085503A1-E272-4126-97F7-27733CCB4EB0}" dt="2021-11-12T13:50:56.066" v="1658" actId="478"/>
          <ac:spMkLst>
            <pc:docMk/>
            <pc:sldMk cId="1067701834" sldId="261"/>
            <ac:spMk id="17" creationId="{28E66537-CC5F-4136-8D8E-DAC96BBCBFDC}"/>
          </ac:spMkLst>
        </pc:spChg>
        <pc:picChg chg="mod">
          <ac:chgData name="Siniša Vuksan" userId="3af124f9-b8e7-46e3-9422-21ae1d17ac0b" providerId="ADAL" clId="{085503A1-E272-4126-97F7-27733CCB4EB0}" dt="2021-11-12T13:33:47.755" v="797" actId="14100"/>
          <ac:picMkLst>
            <pc:docMk/>
            <pc:sldMk cId="1067701834" sldId="261"/>
            <ac:picMk id="4" creationId="{6EA4478F-12CA-4225-8F02-AFD946883A9C}"/>
          </ac:picMkLst>
        </pc:picChg>
        <pc:picChg chg="mod">
          <ac:chgData name="Siniša Vuksan" userId="3af124f9-b8e7-46e3-9422-21ae1d17ac0b" providerId="ADAL" clId="{085503A1-E272-4126-97F7-27733CCB4EB0}" dt="2021-11-12T13:51:18.250" v="1660" actId="14826"/>
          <ac:picMkLst>
            <pc:docMk/>
            <pc:sldMk cId="1067701834" sldId="261"/>
            <ac:picMk id="6" creationId="{D255B4FC-89B0-4357-9C41-9F0792D7E4FD}"/>
          </ac:picMkLst>
        </pc:picChg>
        <pc:picChg chg="add mod">
          <ac:chgData name="Siniša Vuksan" userId="3af124f9-b8e7-46e3-9422-21ae1d17ac0b" providerId="ADAL" clId="{085503A1-E272-4126-97F7-27733CCB4EB0}" dt="2021-11-12T13:52:43.137" v="1719" actId="1038"/>
          <ac:picMkLst>
            <pc:docMk/>
            <pc:sldMk cId="1067701834" sldId="261"/>
            <ac:picMk id="18" creationId="{2BC0854A-02A5-4DA6-91CB-74717403D6C9}"/>
          </ac:picMkLst>
        </pc:picChg>
        <pc:picChg chg="add mod">
          <ac:chgData name="Siniša Vuksan" userId="3af124f9-b8e7-46e3-9422-21ae1d17ac0b" providerId="ADAL" clId="{085503A1-E272-4126-97F7-27733CCB4EB0}" dt="2021-11-12T13:52:52.875" v="1722" actId="14100"/>
          <ac:picMkLst>
            <pc:docMk/>
            <pc:sldMk cId="1067701834" sldId="261"/>
            <ac:picMk id="19" creationId="{930A3983-C971-495A-8202-517403C4E812}"/>
          </ac:picMkLst>
        </pc:picChg>
        <pc:picChg chg="add mod">
          <ac:chgData name="Siniša Vuksan" userId="3af124f9-b8e7-46e3-9422-21ae1d17ac0b" providerId="ADAL" clId="{085503A1-E272-4126-97F7-27733CCB4EB0}" dt="2021-11-12T13:53:01.112" v="1726" actId="14100"/>
          <ac:picMkLst>
            <pc:docMk/>
            <pc:sldMk cId="1067701834" sldId="261"/>
            <ac:picMk id="20" creationId="{21124C4B-6211-40A2-BA4E-46284E04D254}"/>
          </ac:picMkLst>
        </pc:picChg>
        <pc:picChg chg="add mod">
          <ac:chgData name="Siniša Vuksan" userId="3af124f9-b8e7-46e3-9422-21ae1d17ac0b" providerId="ADAL" clId="{085503A1-E272-4126-97F7-27733CCB4EB0}" dt="2021-11-12T13:53:09.943" v="1729" actId="14100"/>
          <ac:picMkLst>
            <pc:docMk/>
            <pc:sldMk cId="1067701834" sldId="261"/>
            <ac:picMk id="21" creationId="{3E71FCB7-B52B-4BCC-BEAF-F129481D5C06}"/>
          </ac:picMkLst>
        </pc:picChg>
        <pc:picChg chg="add mod">
          <ac:chgData name="Siniša Vuksan" userId="3af124f9-b8e7-46e3-9422-21ae1d17ac0b" providerId="ADAL" clId="{085503A1-E272-4126-97F7-27733CCB4EB0}" dt="2021-11-12T13:53:22.385" v="1732" actId="14100"/>
          <ac:picMkLst>
            <pc:docMk/>
            <pc:sldMk cId="1067701834" sldId="261"/>
            <ac:picMk id="22" creationId="{45021EFD-2D36-4AD2-89BD-88461EA34BAD}"/>
          </ac:picMkLst>
        </pc:picChg>
        <pc:picChg chg="add mod">
          <ac:chgData name="Siniša Vuksan" userId="3af124f9-b8e7-46e3-9422-21ae1d17ac0b" providerId="ADAL" clId="{085503A1-E272-4126-97F7-27733CCB4EB0}" dt="2021-11-12T13:53:38.422" v="1735" actId="14100"/>
          <ac:picMkLst>
            <pc:docMk/>
            <pc:sldMk cId="1067701834" sldId="261"/>
            <ac:picMk id="23" creationId="{84FB498A-FA45-4D63-8A3B-04379FE4F717}"/>
          </ac:picMkLst>
        </pc:picChg>
        <pc:picChg chg="add mod">
          <ac:chgData name="Siniša Vuksan" userId="3af124f9-b8e7-46e3-9422-21ae1d17ac0b" providerId="ADAL" clId="{085503A1-E272-4126-97F7-27733CCB4EB0}" dt="2021-11-12T13:53:46.754" v="1740" actId="1036"/>
          <ac:picMkLst>
            <pc:docMk/>
            <pc:sldMk cId="1067701834" sldId="261"/>
            <ac:picMk id="24" creationId="{817BFDC1-E28E-428C-922F-22D245248A71}"/>
          </ac:picMkLst>
        </pc:picChg>
        <pc:picChg chg="add mod">
          <ac:chgData name="Siniša Vuksan" userId="3af124f9-b8e7-46e3-9422-21ae1d17ac0b" providerId="ADAL" clId="{085503A1-E272-4126-97F7-27733CCB4EB0}" dt="2021-11-12T13:53:58.072" v="1743" actId="14100"/>
          <ac:picMkLst>
            <pc:docMk/>
            <pc:sldMk cId="1067701834" sldId="261"/>
            <ac:picMk id="25" creationId="{5B8D3C5C-9ABF-4D22-85A7-0F9857C692B5}"/>
          </ac:picMkLst>
        </pc:picChg>
        <pc:picChg chg="add mod">
          <ac:chgData name="Siniša Vuksan" userId="3af124f9-b8e7-46e3-9422-21ae1d17ac0b" providerId="ADAL" clId="{085503A1-E272-4126-97F7-27733CCB4EB0}" dt="2021-11-12T13:54:06.873" v="1746" actId="14100"/>
          <ac:picMkLst>
            <pc:docMk/>
            <pc:sldMk cId="1067701834" sldId="261"/>
            <ac:picMk id="26" creationId="{AF13638B-0ECD-420F-B52B-9BD3CF01AB83}"/>
          </ac:picMkLst>
        </pc:picChg>
      </pc:sldChg>
      <pc:sldChg chg="modSp">
        <pc:chgData name="Siniša Vuksan" userId="3af124f9-b8e7-46e3-9422-21ae1d17ac0b" providerId="ADAL" clId="{085503A1-E272-4126-97F7-27733CCB4EB0}" dt="2021-11-10T15:19:56.263" v="466" actId="20577"/>
        <pc:sldMkLst>
          <pc:docMk/>
          <pc:sldMk cId="2122178903" sldId="288"/>
        </pc:sldMkLst>
        <pc:spChg chg="mod">
          <ac:chgData name="Siniša Vuksan" userId="3af124f9-b8e7-46e3-9422-21ae1d17ac0b" providerId="ADAL" clId="{085503A1-E272-4126-97F7-27733CCB4EB0}" dt="2021-11-10T15:15:43.953" v="26" actId="20577"/>
          <ac:spMkLst>
            <pc:docMk/>
            <pc:sldMk cId="2122178903" sldId="288"/>
            <ac:spMk id="3" creationId="{B7889F66-CCBB-4BC4-8656-0552E49AE557}"/>
          </ac:spMkLst>
        </pc:spChg>
        <pc:spChg chg="mod">
          <ac:chgData name="Siniša Vuksan" userId="3af124f9-b8e7-46e3-9422-21ae1d17ac0b" providerId="ADAL" clId="{085503A1-E272-4126-97F7-27733CCB4EB0}" dt="2021-11-10T15:14:07.706" v="16" actId="20577"/>
          <ac:spMkLst>
            <pc:docMk/>
            <pc:sldMk cId="2122178903" sldId="288"/>
            <ac:spMk id="6" creationId="{FFE14C9D-F79A-42C0-87D5-7951E53F2573}"/>
          </ac:spMkLst>
        </pc:spChg>
        <pc:spChg chg="mod">
          <ac:chgData name="Siniša Vuksan" userId="3af124f9-b8e7-46e3-9422-21ae1d17ac0b" providerId="ADAL" clId="{085503A1-E272-4126-97F7-27733CCB4EB0}" dt="2021-11-10T15:16:06.290" v="46" actId="1036"/>
          <ac:spMkLst>
            <pc:docMk/>
            <pc:sldMk cId="2122178903" sldId="288"/>
            <ac:spMk id="8" creationId="{E74DEB7E-E58B-4602-A653-5856BDC59EB5}"/>
          </ac:spMkLst>
        </pc:spChg>
        <pc:spChg chg="mod">
          <ac:chgData name="Siniša Vuksan" userId="3af124f9-b8e7-46e3-9422-21ae1d17ac0b" providerId="ADAL" clId="{085503A1-E272-4126-97F7-27733CCB4EB0}" dt="2021-11-10T15:19:56.263" v="466" actId="20577"/>
          <ac:spMkLst>
            <pc:docMk/>
            <pc:sldMk cId="2122178903" sldId="288"/>
            <ac:spMk id="9" creationId="{679243D0-F3E7-4D80-911F-1C3625648221}"/>
          </ac:spMkLst>
        </pc:spChg>
        <pc:spChg chg="mod">
          <ac:chgData name="Siniša Vuksan" userId="3af124f9-b8e7-46e3-9422-21ae1d17ac0b" providerId="ADAL" clId="{085503A1-E272-4126-97F7-27733CCB4EB0}" dt="2021-11-10T15:16:03.227" v="41" actId="1036"/>
          <ac:spMkLst>
            <pc:docMk/>
            <pc:sldMk cId="2122178903" sldId="288"/>
            <ac:spMk id="15" creationId="{B6F6218F-B4B9-406F-B418-980485A9DCA8}"/>
          </ac:spMkLst>
        </pc:spChg>
        <pc:picChg chg="mod">
          <ac:chgData name="Siniša Vuksan" userId="3af124f9-b8e7-46e3-9422-21ae1d17ac0b" providerId="ADAL" clId="{085503A1-E272-4126-97F7-27733CCB4EB0}" dt="2021-11-10T15:15:32.262" v="24" actId="14100"/>
          <ac:picMkLst>
            <pc:docMk/>
            <pc:sldMk cId="2122178903" sldId="288"/>
            <ac:picMk id="4" creationId="{1B2619D9-4F98-4A11-8FFE-57C7EB1F529A}"/>
          </ac:picMkLst>
        </pc:picChg>
        <pc:picChg chg="mod">
          <ac:chgData name="Siniša Vuksan" userId="3af124f9-b8e7-46e3-9422-21ae1d17ac0b" providerId="ADAL" clId="{085503A1-E272-4126-97F7-27733CCB4EB0}" dt="2021-11-10T15:16:43.103" v="47" actId="14826"/>
          <ac:picMkLst>
            <pc:docMk/>
            <pc:sldMk cId="2122178903" sldId="288"/>
            <ac:picMk id="7" creationId="{B84FDB09-BE7B-4B3E-81D2-D1640BD87FC5}"/>
          </ac:picMkLst>
        </pc:picChg>
      </pc:sldChg>
      <pc:sldChg chg="modSp modAnim">
        <pc:chgData name="Siniša Vuksan" userId="3af124f9-b8e7-46e3-9422-21ae1d17ac0b" providerId="ADAL" clId="{085503A1-E272-4126-97F7-27733CCB4EB0}" dt="2021-11-12T14:08:09.850" v="2155" actId="207"/>
        <pc:sldMkLst>
          <pc:docMk/>
          <pc:sldMk cId="1236318662" sldId="292"/>
        </pc:sldMkLst>
        <pc:spChg chg="mod">
          <ac:chgData name="Siniša Vuksan" userId="3af124f9-b8e7-46e3-9422-21ae1d17ac0b" providerId="ADAL" clId="{085503A1-E272-4126-97F7-27733CCB4EB0}" dt="2021-11-12T14:08:09.850" v="2155" actId="207"/>
          <ac:spMkLst>
            <pc:docMk/>
            <pc:sldMk cId="1236318662" sldId="292"/>
            <ac:spMk id="15" creationId="{B6F6218F-B4B9-406F-B418-980485A9DCA8}"/>
          </ac:spMkLst>
        </pc:spChg>
        <pc:picChg chg="mod">
          <ac:chgData name="Siniša Vuksan" userId="3af124f9-b8e7-46e3-9422-21ae1d17ac0b" providerId="ADAL" clId="{085503A1-E272-4126-97F7-27733CCB4EB0}" dt="2021-11-10T15:22:36.287" v="585" actId="14826"/>
          <ac:picMkLst>
            <pc:docMk/>
            <pc:sldMk cId="1236318662" sldId="292"/>
            <ac:picMk id="2" creationId="{8F0B890C-6670-40D9-BC5A-12739E4FF41E}"/>
          </ac:picMkLst>
        </pc:picChg>
        <pc:picChg chg="mod">
          <ac:chgData name="Siniša Vuksan" userId="3af124f9-b8e7-46e3-9422-21ae1d17ac0b" providerId="ADAL" clId="{085503A1-E272-4126-97F7-27733CCB4EB0}" dt="2021-11-10T15:15:21.581" v="22" actId="14100"/>
          <ac:picMkLst>
            <pc:docMk/>
            <pc:sldMk cId="1236318662" sldId="292"/>
            <ac:picMk id="4" creationId="{1B2619D9-4F98-4A11-8FFE-57C7EB1F529A}"/>
          </ac:picMkLst>
        </pc:picChg>
      </pc:sldChg>
      <pc:sldChg chg="addSp modSp modAnim">
        <pc:chgData name="Siniša Vuksan" userId="3af124f9-b8e7-46e3-9422-21ae1d17ac0b" providerId="ADAL" clId="{085503A1-E272-4126-97F7-27733CCB4EB0}" dt="2021-11-10T15:26:04.519" v="741" actId="20577"/>
        <pc:sldMkLst>
          <pc:docMk/>
          <pc:sldMk cId="3772707989" sldId="293"/>
        </pc:sldMkLst>
        <pc:spChg chg="mod">
          <ac:chgData name="Siniša Vuksan" userId="3af124f9-b8e7-46e3-9422-21ae1d17ac0b" providerId="ADAL" clId="{085503A1-E272-4126-97F7-27733CCB4EB0}" dt="2021-11-10T15:23:57.927" v="608" actId="20577"/>
          <ac:spMkLst>
            <pc:docMk/>
            <pc:sldMk cId="3772707989" sldId="293"/>
            <ac:spMk id="3" creationId="{B7889F66-CCBB-4BC4-8656-0552E49AE557}"/>
          </ac:spMkLst>
        </pc:spChg>
        <pc:spChg chg="add mod">
          <ac:chgData name="Siniša Vuksan" userId="3af124f9-b8e7-46e3-9422-21ae1d17ac0b" providerId="ADAL" clId="{085503A1-E272-4126-97F7-27733CCB4EB0}" dt="2021-11-10T15:26:04.519" v="741" actId="20577"/>
          <ac:spMkLst>
            <pc:docMk/>
            <pc:sldMk cId="3772707989" sldId="293"/>
            <ac:spMk id="6" creationId="{6D723423-54B0-4EF5-9E71-B7907E98B22A}"/>
          </ac:spMkLst>
        </pc:spChg>
        <pc:spChg chg="mod">
          <ac:chgData name="Siniša Vuksan" userId="3af124f9-b8e7-46e3-9422-21ae1d17ac0b" providerId="ADAL" clId="{085503A1-E272-4126-97F7-27733CCB4EB0}" dt="2021-11-10T15:25:16.074" v="712" actId="27636"/>
          <ac:spMkLst>
            <pc:docMk/>
            <pc:sldMk cId="3772707989" sldId="293"/>
            <ac:spMk id="15" creationId="{B6F6218F-B4B9-406F-B418-980485A9DCA8}"/>
          </ac:spMkLst>
        </pc:spChg>
        <pc:picChg chg="mod">
          <ac:chgData name="Siniša Vuksan" userId="3af124f9-b8e7-46e3-9422-21ae1d17ac0b" providerId="ADAL" clId="{085503A1-E272-4126-97F7-27733CCB4EB0}" dt="2021-11-10T15:25:18.920" v="713" actId="1076"/>
          <ac:picMkLst>
            <pc:docMk/>
            <pc:sldMk cId="3772707989" sldId="293"/>
            <ac:picMk id="2" creationId="{05B6CA75-C594-427F-BABE-90CF677CB695}"/>
          </ac:picMkLst>
        </pc:picChg>
        <pc:picChg chg="mod">
          <ac:chgData name="Siniša Vuksan" userId="3af124f9-b8e7-46e3-9422-21ae1d17ac0b" providerId="ADAL" clId="{085503A1-E272-4126-97F7-27733CCB4EB0}" dt="2021-11-10T15:15:15.532" v="21" actId="14100"/>
          <ac:picMkLst>
            <pc:docMk/>
            <pc:sldMk cId="3772707989" sldId="293"/>
            <ac:picMk id="4" creationId="{1B2619D9-4F98-4A11-8FFE-57C7EB1F529A}"/>
          </ac:picMkLst>
        </pc:picChg>
      </pc:sldChg>
      <pc:sldChg chg="addSp delSp modSp addAnim delAnim modAnim">
        <pc:chgData name="Siniša Vuksan" userId="3af124f9-b8e7-46e3-9422-21ae1d17ac0b" providerId="ADAL" clId="{085503A1-E272-4126-97F7-27733CCB4EB0}" dt="2021-11-12T13:57:44.338" v="1910" actId="20577"/>
        <pc:sldMkLst>
          <pc:docMk/>
          <pc:sldMk cId="3442932805" sldId="294"/>
        </pc:sldMkLst>
        <pc:spChg chg="mod">
          <ac:chgData name="Siniša Vuksan" userId="3af124f9-b8e7-46e3-9422-21ae1d17ac0b" providerId="ADAL" clId="{085503A1-E272-4126-97F7-27733CCB4EB0}" dt="2021-11-12T13:55:12.522" v="1819" actId="20577"/>
          <ac:spMkLst>
            <pc:docMk/>
            <pc:sldMk cId="3442932805" sldId="294"/>
            <ac:spMk id="5" creationId="{718FF3D2-6816-42B0-822B-02DA9A789822}"/>
          </ac:spMkLst>
        </pc:spChg>
        <pc:spChg chg="mod">
          <ac:chgData name="Siniša Vuksan" userId="3af124f9-b8e7-46e3-9422-21ae1d17ac0b" providerId="ADAL" clId="{085503A1-E272-4126-97F7-27733CCB4EB0}" dt="2021-11-12T13:56:25.583" v="1849" actId="20577"/>
          <ac:spMkLst>
            <pc:docMk/>
            <pc:sldMk cId="3442932805" sldId="294"/>
            <ac:spMk id="7" creationId="{209210FD-C700-48ED-ABD0-EBC4805D2AD8}"/>
          </ac:spMkLst>
        </pc:spChg>
        <pc:spChg chg="mod">
          <ac:chgData name="Siniša Vuksan" userId="3af124f9-b8e7-46e3-9422-21ae1d17ac0b" providerId="ADAL" clId="{085503A1-E272-4126-97F7-27733CCB4EB0}" dt="2021-11-12T13:56:33.914" v="1859" actId="20577"/>
          <ac:spMkLst>
            <pc:docMk/>
            <pc:sldMk cId="3442932805" sldId="294"/>
            <ac:spMk id="8" creationId="{D1D389A1-39AB-4510-A14D-179F6D62DC00}"/>
          </ac:spMkLst>
        </pc:spChg>
        <pc:spChg chg="del">
          <ac:chgData name="Siniša Vuksan" userId="3af124f9-b8e7-46e3-9422-21ae1d17ac0b" providerId="ADAL" clId="{085503A1-E272-4126-97F7-27733CCB4EB0}" dt="2021-11-12T13:39:12.033" v="1024" actId="478"/>
          <ac:spMkLst>
            <pc:docMk/>
            <pc:sldMk cId="3442932805" sldId="294"/>
            <ac:spMk id="9" creationId="{7027FB09-5659-4825-B9DF-DACA5CD2D200}"/>
          </ac:spMkLst>
        </pc:spChg>
        <pc:spChg chg="del">
          <ac:chgData name="Siniša Vuksan" userId="3af124f9-b8e7-46e3-9422-21ae1d17ac0b" providerId="ADAL" clId="{085503A1-E272-4126-97F7-27733CCB4EB0}" dt="2021-11-12T13:39:14.144" v="1025" actId="478"/>
          <ac:spMkLst>
            <pc:docMk/>
            <pc:sldMk cId="3442932805" sldId="294"/>
            <ac:spMk id="10" creationId="{619898ED-9AD8-4B26-BD0D-F567AA4DCA27}"/>
          </ac:spMkLst>
        </pc:spChg>
        <pc:spChg chg="del">
          <ac:chgData name="Siniša Vuksan" userId="3af124f9-b8e7-46e3-9422-21ae1d17ac0b" providerId="ADAL" clId="{085503A1-E272-4126-97F7-27733CCB4EB0}" dt="2021-11-12T13:39:15.817" v="1026" actId="478"/>
          <ac:spMkLst>
            <pc:docMk/>
            <pc:sldMk cId="3442932805" sldId="294"/>
            <ac:spMk id="11" creationId="{BC9E93B3-5D6B-402F-B495-7636E69BC6A0}"/>
          </ac:spMkLst>
        </pc:spChg>
        <pc:spChg chg="del">
          <ac:chgData name="Siniša Vuksan" userId="3af124f9-b8e7-46e3-9422-21ae1d17ac0b" providerId="ADAL" clId="{085503A1-E272-4126-97F7-27733CCB4EB0}" dt="2021-11-12T13:39:18.428" v="1027" actId="478"/>
          <ac:spMkLst>
            <pc:docMk/>
            <pc:sldMk cId="3442932805" sldId="294"/>
            <ac:spMk id="12" creationId="{3B434470-A2DE-4850-8390-F1DB37ED1061}"/>
          </ac:spMkLst>
        </pc:spChg>
        <pc:spChg chg="del">
          <ac:chgData name="Siniša Vuksan" userId="3af124f9-b8e7-46e3-9422-21ae1d17ac0b" providerId="ADAL" clId="{085503A1-E272-4126-97F7-27733CCB4EB0}" dt="2021-11-12T13:39:21.838" v="1028" actId="478"/>
          <ac:spMkLst>
            <pc:docMk/>
            <pc:sldMk cId="3442932805" sldId="294"/>
            <ac:spMk id="13" creationId="{01F2A450-63A8-4FF7-850C-7C643FE64740}"/>
          </ac:spMkLst>
        </pc:spChg>
        <pc:spChg chg="add del mod">
          <ac:chgData name="Siniša Vuksan" userId="3af124f9-b8e7-46e3-9422-21ae1d17ac0b" providerId="ADAL" clId="{085503A1-E272-4126-97F7-27733CCB4EB0}" dt="2021-11-12T13:55:28.532" v="1825" actId="478"/>
          <ac:spMkLst>
            <pc:docMk/>
            <pc:sldMk cId="3442932805" sldId="294"/>
            <ac:spMk id="14" creationId="{1C6B1913-AAFB-4EB6-A10D-C418A90BF272}"/>
          </ac:spMkLst>
        </pc:spChg>
        <pc:spChg chg="add mod">
          <ac:chgData name="Siniša Vuksan" userId="3af124f9-b8e7-46e3-9422-21ae1d17ac0b" providerId="ADAL" clId="{085503A1-E272-4126-97F7-27733CCB4EB0}" dt="2021-11-12T13:56:48.339" v="1866" actId="20577"/>
          <ac:spMkLst>
            <pc:docMk/>
            <pc:sldMk cId="3442932805" sldId="294"/>
            <ac:spMk id="15" creationId="{A92367CA-515F-4450-AAAF-1ED97EFD204E}"/>
          </ac:spMkLst>
        </pc:spChg>
        <pc:spChg chg="add mod">
          <ac:chgData name="Siniša Vuksan" userId="3af124f9-b8e7-46e3-9422-21ae1d17ac0b" providerId="ADAL" clId="{085503A1-E272-4126-97F7-27733CCB4EB0}" dt="2021-11-12T13:56:55.794" v="1875" actId="20577"/>
          <ac:spMkLst>
            <pc:docMk/>
            <pc:sldMk cId="3442932805" sldId="294"/>
            <ac:spMk id="16" creationId="{999C3666-C7D1-4DFA-BA1D-9750E632BE0A}"/>
          </ac:spMkLst>
        </pc:spChg>
        <pc:spChg chg="add mod">
          <ac:chgData name="Siniša Vuksan" userId="3af124f9-b8e7-46e3-9422-21ae1d17ac0b" providerId="ADAL" clId="{085503A1-E272-4126-97F7-27733CCB4EB0}" dt="2021-11-12T13:57:17.513" v="1888" actId="20577"/>
          <ac:spMkLst>
            <pc:docMk/>
            <pc:sldMk cId="3442932805" sldId="294"/>
            <ac:spMk id="17" creationId="{6177BBDE-5C69-4447-976C-EE49A1376EB6}"/>
          </ac:spMkLst>
        </pc:spChg>
        <pc:spChg chg="add mod">
          <ac:chgData name="Siniša Vuksan" userId="3af124f9-b8e7-46e3-9422-21ae1d17ac0b" providerId="ADAL" clId="{085503A1-E272-4126-97F7-27733CCB4EB0}" dt="2021-11-12T13:57:34.152" v="1904" actId="20577"/>
          <ac:spMkLst>
            <pc:docMk/>
            <pc:sldMk cId="3442932805" sldId="294"/>
            <ac:spMk id="18" creationId="{505F82C3-F6DB-4676-9F13-BA135CCC8F4C}"/>
          </ac:spMkLst>
        </pc:spChg>
        <pc:spChg chg="add mod">
          <ac:chgData name="Siniša Vuksan" userId="3af124f9-b8e7-46e3-9422-21ae1d17ac0b" providerId="ADAL" clId="{085503A1-E272-4126-97F7-27733CCB4EB0}" dt="2021-11-12T13:57:44.338" v="1910" actId="20577"/>
          <ac:spMkLst>
            <pc:docMk/>
            <pc:sldMk cId="3442932805" sldId="294"/>
            <ac:spMk id="19" creationId="{22FBE291-C592-4C85-9CDA-BB184C2280C6}"/>
          </ac:spMkLst>
        </pc:spChg>
        <pc:picChg chg="mod">
          <ac:chgData name="Siniša Vuksan" userId="3af124f9-b8e7-46e3-9422-21ae1d17ac0b" providerId="ADAL" clId="{085503A1-E272-4126-97F7-27733CCB4EB0}" dt="2021-11-12T13:33:59.611" v="801" actId="14100"/>
          <ac:picMkLst>
            <pc:docMk/>
            <pc:sldMk cId="3442932805" sldId="294"/>
            <ac:picMk id="4" creationId="{6EA4478F-12CA-4225-8F02-AFD946883A9C}"/>
          </ac:picMkLst>
        </pc:picChg>
        <pc:picChg chg="add del mod">
          <ac:chgData name="Siniša Vuksan" userId="3af124f9-b8e7-46e3-9422-21ae1d17ac0b" providerId="ADAL" clId="{085503A1-E272-4126-97F7-27733CCB4EB0}" dt="2021-11-12T13:55:35.347" v="1828" actId="1076"/>
          <ac:picMkLst>
            <pc:docMk/>
            <pc:sldMk cId="3442932805" sldId="294"/>
            <ac:picMk id="6" creationId="{D255B4FC-89B0-4357-9C41-9F0792D7E4FD}"/>
          </ac:picMkLst>
        </pc:picChg>
      </pc:sldChg>
      <pc:sldChg chg="delSp modSp del delAnim modAnim">
        <pc:chgData name="Siniša Vuksan" userId="3af124f9-b8e7-46e3-9422-21ae1d17ac0b" providerId="ADAL" clId="{085503A1-E272-4126-97F7-27733CCB4EB0}" dt="2021-11-12T13:45:46.256" v="1307" actId="2696"/>
        <pc:sldMkLst>
          <pc:docMk/>
          <pc:sldMk cId="3450281488" sldId="295"/>
        </pc:sldMkLst>
        <pc:spChg chg="del">
          <ac:chgData name="Siniša Vuksan" userId="3af124f9-b8e7-46e3-9422-21ae1d17ac0b" providerId="ADAL" clId="{085503A1-E272-4126-97F7-27733CCB4EB0}" dt="2021-11-12T13:35:04.394" v="809" actId="478"/>
          <ac:spMkLst>
            <pc:docMk/>
            <pc:sldMk cId="3450281488" sldId="295"/>
            <ac:spMk id="5" creationId="{718FF3D2-6816-42B0-822B-02DA9A789822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0" creationId="{3197FF3D-9A4F-4856-AD49-0EA49499AE56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1" creationId="{5C394B42-2FD8-4FF0-961F-2CDB70C01518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2" creationId="{A78DFC76-7007-420E-927A-FCAF125A40FE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3" creationId="{A41467E1-78D1-4FE3-A0B5-2AC7F7FD02E7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4" creationId="{FC4BDAC1-9773-4429-B195-B42A72103561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5" creationId="{83A10D7C-5A2D-4E8A-BF9B-B9F607C9BA05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6" creationId="{4A37351E-B96E-410B-AD20-846CA5F72D5E}"/>
          </ac:spMkLst>
        </pc:spChg>
        <pc:spChg chg="del">
          <ac:chgData name="Siniša Vuksan" userId="3af124f9-b8e7-46e3-9422-21ae1d17ac0b" providerId="ADAL" clId="{085503A1-E272-4126-97F7-27733CCB4EB0}" dt="2021-11-12T13:34:59.999" v="808" actId="478"/>
          <ac:spMkLst>
            <pc:docMk/>
            <pc:sldMk cId="3450281488" sldId="295"/>
            <ac:spMk id="19" creationId="{1D6347A4-1C3D-4770-B9B0-973AD0381592}"/>
          </ac:spMkLst>
        </pc:spChg>
        <pc:picChg chg="mod">
          <ac:chgData name="Siniša Vuksan" userId="3af124f9-b8e7-46e3-9422-21ae1d17ac0b" providerId="ADAL" clId="{085503A1-E272-4126-97F7-27733CCB4EB0}" dt="2021-11-12T13:34:50.268" v="806" actId="14826"/>
          <ac:picMkLst>
            <pc:docMk/>
            <pc:sldMk cId="3450281488" sldId="295"/>
            <ac:picMk id="4" creationId="{6EA4478F-12CA-4225-8F02-AFD946883A9C}"/>
          </ac:picMkLst>
        </pc:picChg>
        <pc:picChg chg="del">
          <ac:chgData name="Siniša Vuksan" userId="3af124f9-b8e7-46e3-9422-21ae1d17ac0b" providerId="ADAL" clId="{085503A1-E272-4126-97F7-27733CCB4EB0}" dt="2021-11-12T13:34:56.166" v="807" actId="478"/>
          <ac:picMkLst>
            <pc:docMk/>
            <pc:sldMk cId="3450281488" sldId="295"/>
            <ac:picMk id="6" creationId="{D255B4FC-89B0-4357-9C41-9F0792D7E4FD}"/>
          </ac:picMkLst>
        </pc:picChg>
      </pc:sldChg>
      <pc:sldChg chg="modSp del">
        <pc:chgData name="Siniša Vuksan" userId="3af124f9-b8e7-46e3-9422-21ae1d17ac0b" providerId="ADAL" clId="{085503A1-E272-4126-97F7-27733CCB4EB0}" dt="2021-11-12T13:45:47.757" v="1309" actId="2696"/>
        <pc:sldMkLst>
          <pc:docMk/>
          <pc:sldMk cId="3972609630" sldId="304"/>
        </pc:sldMkLst>
        <pc:picChg chg="mod">
          <ac:chgData name="Siniša Vuksan" userId="3af124f9-b8e7-46e3-9422-21ae1d17ac0b" providerId="ADAL" clId="{085503A1-E272-4126-97F7-27733CCB4EB0}" dt="2021-11-12T13:35:46.245" v="816" actId="14826"/>
          <ac:picMkLst>
            <pc:docMk/>
            <pc:sldMk cId="3972609630" sldId="304"/>
            <ac:picMk id="4" creationId="{6EA4478F-12CA-4225-8F02-AFD946883A9C}"/>
          </ac:picMkLst>
        </pc:picChg>
      </pc:sldChg>
      <pc:sldChg chg="modSp">
        <pc:chgData name="Siniša Vuksan" userId="3af124f9-b8e7-46e3-9422-21ae1d17ac0b" providerId="ADAL" clId="{085503A1-E272-4126-97F7-27733CCB4EB0}" dt="2021-11-10T15:22:05.928" v="584" actId="20577"/>
        <pc:sldMkLst>
          <pc:docMk/>
          <pc:sldMk cId="986372035" sldId="305"/>
        </pc:sldMkLst>
        <pc:spChg chg="mod">
          <ac:chgData name="Siniša Vuksan" userId="3af124f9-b8e7-46e3-9422-21ae1d17ac0b" providerId="ADAL" clId="{085503A1-E272-4126-97F7-27733CCB4EB0}" dt="2021-11-10T15:22:05.928" v="584" actId="20577"/>
          <ac:spMkLst>
            <pc:docMk/>
            <pc:sldMk cId="986372035" sldId="305"/>
            <ac:spMk id="5" creationId="{6820CD79-3468-45FB-AA9D-F0177DDA7B22}"/>
          </ac:spMkLst>
        </pc:spChg>
        <pc:picChg chg="mod">
          <ac:chgData name="Siniša Vuksan" userId="3af124f9-b8e7-46e3-9422-21ae1d17ac0b" providerId="ADAL" clId="{085503A1-E272-4126-97F7-27733CCB4EB0}" dt="2021-11-10T15:20:39.536" v="467" actId="14826"/>
          <ac:picMkLst>
            <pc:docMk/>
            <pc:sldMk cId="986372035" sldId="305"/>
            <ac:picMk id="2" creationId="{8F0B890C-6670-40D9-BC5A-12739E4FF41E}"/>
          </ac:picMkLst>
        </pc:picChg>
        <pc:picChg chg="mod">
          <ac:chgData name="Siniša Vuksan" userId="3af124f9-b8e7-46e3-9422-21ae1d17ac0b" providerId="ADAL" clId="{085503A1-E272-4126-97F7-27733CCB4EB0}" dt="2021-11-10T15:15:26.636" v="23" actId="14100"/>
          <ac:picMkLst>
            <pc:docMk/>
            <pc:sldMk cId="986372035" sldId="305"/>
            <ac:picMk id="4" creationId="{1B2619D9-4F98-4A11-8FFE-57C7EB1F529A}"/>
          </ac:picMkLst>
        </pc:picChg>
        <pc:picChg chg="mod">
          <ac:chgData name="Siniša Vuksan" userId="3af124f9-b8e7-46e3-9422-21ae1d17ac0b" providerId="ADAL" clId="{085503A1-E272-4126-97F7-27733CCB4EB0}" dt="2021-11-10T15:20:52.363" v="468" actId="14826"/>
          <ac:picMkLst>
            <pc:docMk/>
            <pc:sldMk cId="986372035" sldId="305"/>
            <ac:picMk id="6" creationId="{BE9B2350-381E-4834-8696-09EA5258CEB0}"/>
          </ac:picMkLst>
        </pc:picChg>
      </pc:sldChg>
      <pc:sldChg chg="modSp del">
        <pc:chgData name="Siniša Vuksan" userId="3af124f9-b8e7-46e3-9422-21ae1d17ac0b" providerId="ADAL" clId="{085503A1-E272-4126-97F7-27733CCB4EB0}" dt="2021-11-12T13:45:47.054" v="1308" actId="2696"/>
        <pc:sldMkLst>
          <pc:docMk/>
          <pc:sldMk cId="668208698" sldId="307"/>
        </pc:sldMkLst>
        <pc:picChg chg="mod">
          <ac:chgData name="Siniša Vuksan" userId="3af124f9-b8e7-46e3-9422-21ae1d17ac0b" providerId="ADAL" clId="{085503A1-E272-4126-97F7-27733CCB4EB0}" dt="2021-11-12T13:35:40.316" v="815" actId="14826"/>
          <ac:picMkLst>
            <pc:docMk/>
            <pc:sldMk cId="668208698" sldId="307"/>
            <ac:picMk id="4" creationId="{6EA4478F-12CA-4225-8F02-AFD946883A9C}"/>
          </ac:picMkLst>
        </pc:picChg>
      </pc:sldChg>
      <pc:sldChg chg="addSp delSp modSp delAnim modAnim">
        <pc:chgData name="Siniša Vuksan" userId="3af124f9-b8e7-46e3-9422-21ae1d17ac0b" providerId="ADAL" clId="{085503A1-E272-4126-97F7-27733CCB4EB0}" dt="2021-11-12T14:02:53.605" v="2045" actId="20577"/>
        <pc:sldMkLst>
          <pc:docMk/>
          <pc:sldMk cId="1275567278" sldId="308"/>
        </pc:sldMkLst>
        <pc:spChg chg="mod">
          <ac:chgData name="Siniša Vuksan" userId="3af124f9-b8e7-46e3-9422-21ae1d17ac0b" providerId="ADAL" clId="{085503A1-E272-4126-97F7-27733CCB4EB0}" dt="2021-11-12T14:00:46.037" v="1970" actId="20577"/>
          <ac:spMkLst>
            <pc:docMk/>
            <pc:sldMk cId="1275567278" sldId="308"/>
            <ac:spMk id="5" creationId="{718FF3D2-6816-42B0-822B-02DA9A789822}"/>
          </ac:spMkLst>
        </pc:spChg>
        <pc:spChg chg="mod">
          <ac:chgData name="Siniša Vuksan" userId="3af124f9-b8e7-46e3-9422-21ae1d17ac0b" providerId="ADAL" clId="{085503A1-E272-4126-97F7-27733CCB4EB0}" dt="2021-11-12T14:02:13.270" v="2015" actId="20577"/>
          <ac:spMkLst>
            <pc:docMk/>
            <pc:sldMk cId="1275567278" sldId="308"/>
            <ac:spMk id="7" creationId="{2C1B5FF1-443A-4D88-A9B4-EB0547783EE9}"/>
          </ac:spMkLst>
        </pc:spChg>
        <pc:spChg chg="mod">
          <ac:chgData name="Siniša Vuksan" userId="3af124f9-b8e7-46e3-9422-21ae1d17ac0b" providerId="ADAL" clId="{085503A1-E272-4126-97F7-27733CCB4EB0}" dt="2021-11-12T14:02:18.773" v="2021" actId="20577"/>
          <ac:spMkLst>
            <pc:docMk/>
            <pc:sldMk cId="1275567278" sldId="308"/>
            <ac:spMk id="8" creationId="{A5EB9A7D-4B0D-4129-91A8-6D5A1564B99A}"/>
          </ac:spMkLst>
        </pc:spChg>
        <pc:spChg chg="mod">
          <ac:chgData name="Siniša Vuksan" userId="3af124f9-b8e7-46e3-9422-21ae1d17ac0b" providerId="ADAL" clId="{085503A1-E272-4126-97F7-27733CCB4EB0}" dt="2021-11-12T14:02:23.682" v="2030" actId="20577"/>
          <ac:spMkLst>
            <pc:docMk/>
            <pc:sldMk cId="1275567278" sldId="308"/>
            <ac:spMk id="9" creationId="{3E36CBFC-0496-4FC5-9C95-890882DCDD80}"/>
          </ac:spMkLst>
        </pc:spChg>
        <pc:spChg chg="mod">
          <ac:chgData name="Siniša Vuksan" userId="3af124f9-b8e7-46e3-9422-21ae1d17ac0b" providerId="ADAL" clId="{085503A1-E272-4126-97F7-27733CCB4EB0}" dt="2021-11-12T14:02:41.861" v="2033" actId="20577"/>
          <ac:spMkLst>
            <pc:docMk/>
            <pc:sldMk cId="1275567278" sldId="308"/>
            <ac:spMk id="10" creationId="{DF17AA8D-FF70-4102-BBFD-657F010404ED}"/>
          </ac:spMkLst>
        </pc:spChg>
        <pc:spChg chg="add mod">
          <ac:chgData name="Siniša Vuksan" userId="3af124f9-b8e7-46e3-9422-21ae1d17ac0b" providerId="ADAL" clId="{085503A1-E272-4126-97F7-27733CCB4EB0}" dt="2021-11-12T14:02:45.144" v="2037" actId="20577"/>
          <ac:spMkLst>
            <pc:docMk/>
            <pc:sldMk cId="1275567278" sldId="308"/>
            <ac:spMk id="11" creationId="{B6BA336A-EC53-45CB-8698-8B254BB1413C}"/>
          </ac:spMkLst>
        </pc:spChg>
        <pc:spChg chg="add mod">
          <ac:chgData name="Siniša Vuksan" userId="3af124f9-b8e7-46e3-9422-21ae1d17ac0b" providerId="ADAL" clId="{085503A1-E272-4126-97F7-27733CCB4EB0}" dt="2021-11-12T14:02:53.605" v="2045" actId="20577"/>
          <ac:spMkLst>
            <pc:docMk/>
            <pc:sldMk cId="1275567278" sldId="308"/>
            <ac:spMk id="12" creationId="{34B41463-2528-4283-AB4E-79E740782AE8}"/>
          </ac:spMkLst>
        </pc:spChg>
        <pc:spChg chg="del">
          <ac:chgData name="Siniša Vuksan" userId="3af124f9-b8e7-46e3-9422-21ae1d17ac0b" providerId="ADAL" clId="{085503A1-E272-4126-97F7-27733CCB4EB0}" dt="2021-11-10T15:25:28.234" v="714" actId="21"/>
          <ac:spMkLst>
            <pc:docMk/>
            <pc:sldMk cId="1275567278" sldId="308"/>
            <ac:spMk id="17" creationId="{4A6BCB86-E9F5-40E0-94E4-B4506EEB71A4}"/>
          </ac:spMkLst>
        </pc:spChg>
        <pc:picChg chg="mod">
          <ac:chgData name="Siniša Vuksan" userId="3af124f9-b8e7-46e3-9422-21ae1d17ac0b" providerId="ADAL" clId="{085503A1-E272-4126-97F7-27733CCB4EB0}" dt="2021-11-12T13:34:08.182" v="802" actId="14826"/>
          <ac:picMkLst>
            <pc:docMk/>
            <pc:sldMk cId="1275567278" sldId="308"/>
            <ac:picMk id="4" creationId="{6EA4478F-12CA-4225-8F02-AFD946883A9C}"/>
          </ac:picMkLst>
        </pc:picChg>
        <pc:picChg chg="mod">
          <ac:chgData name="Siniša Vuksan" userId="3af124f9-b8e7-46e3-9422-21ae1d17ac0b" providerId="ADAL" clId="{085503A1-E272-4126-97F7-27733CCB4EB0}" dt="2021-11-12T14:00:20.040" v="1913" actId="14100"/>
          <ac:picMkLst>
            <pc:docMk/>
            <pc:sldMk cId="1275567278" sldId="308"/>
            <ac:picMk id="6" creationId="{D255B4FC-89B0-4357-9C41-9F0792D7E4FD}"/>
          </ac:picMkLst>
        </pc:picChg>
      </pc:sldChg>
      <pc:sldChg chg="addSp delSp modSp addAnim delAnim">
        <pc:chgData name="Siniša Vuksan" userId="3af124f9-b8e7-46e3-9422-21ae1d17ac0b" providerId="ADAL" clId="{085503A1-E272-4126-97F7-27733CCB4EB0}" dt="2021-11-12T14:03:54.165" v="2134" actId="20577"/>
        <pc:sldMkLst>
          <pc:docMk/>
          <pc:sldMk cId="670001361" sldId="309"/>
        </pc:sldMkLst>
        <pc:spChg chg="mod">
          <ac:chgData name="Siniša Vuksan" userId="3af124f9-b8e7-46e3-9422-21ae1d17ac0b" providerId="ADAL" clId="{085503A1-E272-4126-97F7-27733CCB4EB0}" dt="2021-11-12T14:03:54.165" v="2134" actId="20577"/>
          <ac:spMkLst>
            <pc:docMk/>
            <pc:sldMk cId="670001361" sldId="309"/>
            <ac:spMk id="5" creationId="{718FF3D2-6816-42B0-822B-02DA9A789822}"/>
          </ac:spMkLst>
        </pc:spChg>
        <pc:spChg chg="del">
          <ac:chgData name="Siniša Vuksan" userId="3af124f9-b8e7-46e3-9422-21ae1d17ac0b" providerId="ADAL" clId="{085503A1-E272-4126-97F7-27733CCB4EB0}" dt="2021-11-12T13:44:33.826" v="1300" actId="478"/>
          <ac:spMkLst>
            <pc:docMk/>
            <pc:sldMk cId="670001361" sldId="309"/>
            <ac:spMk id="7" creationId="{2C1B5FF1-443A-4D88-A9B4-EB0547783EE9}"/>
          </ac:spMkLst>
        </pc:spChg>
        <pc:spChg chg="del">
          <ac:chgData name="Siniša Vuksan" userId="3af124f9-b8e7-46e3-9422-21ae1d17ac0b" providerId="ADAL" clId="{085503A1-E272-4126-97F7-27733CCB4EB0}" dt="2021-11-12T13:44:35.498" v="1301" actId="478"/>
          <ac:spMkLst>
            <pc:docMk/>
            <pc:sldMk cId="670001361" sldId="309"/>
            <ac:spMk id="8" creationId="{A5EB9A7D-4B0D-4129-91A8-6D5A1564B99A}"/>
          </ac:spMkLst>
        </pc:spChg>
        <pc:spChg chg="del mod">
          <ac:chgData name="Siniša Vuksan" userId="3af124f9-b8e7-46e3-9422-21ae1d17ac0b" providerId="ADAL" clId="{085503A1-E272-4126-97F7-27733CCB4EB0}" dt="2021-11-12T13:44:44.548" v="1305" actId="478"/>
          <ac:spMkLst>
            <pc:docMk/>
            <pc:sldMk cId="670001361" sldId="309"/>
            <ac:spMk id="9" creationId="{3E36CBFC-0496-4FC5-9C95-890882DCDD80}"/>
          </ac:spMkLst>
        </pc:spChg>
        <pc:picChg chg="mod">
          <ac:chgData name="Siniša Vuksan" userId="3af124f9-b8e7-46e3-9422-21ae1d17ac0b" providerId="ADAL" clId="{085503A1-E272-4126-97F7-27733CCB4EB0}" dt="2021-11-12T13:34:24.778" v="805" actId="1037"/>
          <ac:picMkLst>
            <pc:docMk/>
            <pc:sldMk cId="670001361" sldId="309"/>
            <ac:picMk id="4" creationId="{6EA4478F-12CA-4225-8F02-AFD946883A9C}"/>
          </ac:picMkLst>
        </pc:picChg>
        <pc:picChg chg="add del mod">
          <ac:chgData name="Siniša Vuksan" userId="3af124f9-b8e7-46e3-9422-21ae1d17ac0b" providerId="ADAL" clId="{085503A1-E272-4126-97F7-27733CCB4EB0}" dt="2021-11-12T14:03:22.001" v="2046" actId="14826"/>
          <ac:picMkLst>
            <pc:docMk/>
            <pc:sldMk cId="670001361" sldId="309"/>
            <ac:picMk id="6" creationId="{D255B4FC-89B0-4357-9C41-9F0792D7E4FD}"/>
          </ac:picMkLst>
        </pc:picChg>
      </pc:sldChg>
      <pc:sldChg chg="add del">
        <pc:chgData name="Siniša Vuksan" userId="3af124f9-b8e7-46e3-9422-21ae1d17ac0b" providerId="ADAL" clId="{085503A1-E272-4126-97F7-27733CCB4EB0}" dt="2021-11-12T13:45:48.429" v="1310" actId="2696"/>
        <pc:sldMkLst>
          <pc:docMk/>
          <pc:sldMk cId="1912065155" sldId="310"/>
        </pc:sldMkLst>
      </pc:sldChg>
      <pc:sldChg chg="modSp add modTransition">
        <pc:chgData name="Siniša Vuksan" userId="3af124f9-b8e7-46e3-9422-21ae1d17ac0b" providerId="ADAL" clId="{085503A1-E272-4126-97F7-27733CCB4EB0}" dt="2021-11-12T13:51:43.476" v="1706" actId="20577"/>
        <pc:sldMkLst>
          <pc:docMk/>
          <pc:sldMk cId="2288552726" sldId="310"/>
        </pc:sldMkLst>
        <pc:spChg chg="mod">
          <ac:chgData name="Siniša Vuksan" userId="3af124f9-b8e7-46e3-9422-21ae1d17ac0b" providerId="ADAL" clId="{085503A1-E272-4126-97F7-27733CCB4EB0}" dt="2021-11-12T13:46:10.764" v="1329" actId="20577"/>
          <ac:spMkLst>
            <pc:docMk/>
            <pc:sldMk cId="2288552726" sldId="310"/>
            <ac:spMk id="3" creationId="{1B6BFB55-AB3A-4C18-8FAE-E3664C90E0E4}"/>
          </ac:spMkLst>
        </pc:spChg>
        <pc:spChg chg="mod">
          <ac:chgData name="Siniša Vuksan" userId="3af124f9-b8e7-46e3-9422-21ae1d17ac0b" providerId="ADAL" clId="{085503A1-E272-4126-97F7-27733CCB4EB0}" dt="2021-11-12T13:51:43.476" v="1706" actId="20577"/>
          <ac:spMkLst>
            <pc:docMk/>
            <pc:sldMk cId="2288552726" sldId="310"/>
            <ac:spMk id="5" creationId="{718FF3D2-6816-42B0-822B-02DA9A789822}"/>
          </ac:spMkLst>
        </pc:spChg>
      </pc:sldChg>
      <pc:sldChg chg="add">
        <pc:chgData name="Siniša Vuksan" userId="3af124f9-b8e7-46e3-9422-21ae1d17ac0b" providerId="ADAL" clId="{085503A1-E272-4126-97F7-27733CCB4EB0}" dt="2021-11-12T13:45:50.961" v="1311"/>
        <pc:sldMkLst>
          <pc:docMk/>
          <pc:sldMk cId="4116964709" sldId="311"/>
        </pc:sldMkLst>
      </pc:sldChg>
      <pc:sldChg chg="add">
        <pc:chgData name="Siniša Vuksan" userId="3af124f9-b8e7-46e3-9422-21ae1d17ac0b" providerId="ADAL" clId="{085503A1-E272-4126-97F7-27733CCB4EB0}" dt="2021-11-12T13:45:50.961" v="1311"/>
        <pc:sldMkLst>
          <pc:docMk/>
          <pc:sldMk cId="1227738308" sldId="312"/>
        </pc:sldMkLst>
      </pc:sldChg>
      <pc:sldChg chg="addSp modSp add modAnim">
        <pc:chgData name="Siniša Vuksan" userId="3af124f9-b8e7-46e3-9422-21ae1d17ac0b" providerId="ADAL" clId="{085503A1-E272-4126-97F7-27733CCB4EB0}" dt="2021-11-12T13:50:20.404" v="1657" actId="20577"/>
        <pc:sldMkLst>
          <pc:docMk/>
          <pc:sldMk cId="164091305" sldId="313"/>
        </pc:sldMkLst>
        <pc:spChg chg="mod">
          <ac:chgData name="Siniša Vuksan" userId="3af124f9-b8e7-46e3-9422-21ae1d17ac0b" providerId="ADAL" clId="{085503A1-E272-4126-97F7-27733CCB4EB0}" dt="2021-11-12T13:50:20.404" v="1657" actId="20577"/>
          <ac:spMkLst>
            <pc:docMk/>
            <pc:sldMk cId="164091305" sldId="313"/>
            <ac:spMk id="5" creationId="{718FF3D2-6816-42B0-822B-02DA9A789822}"/>
          </ac:spMkLst>
        </pc:spChg>
        <pc:spChg chg="add mod">
          <ac:chgData name="Siniša Vuksan" userId="3af124f9-b8e7-46e3-9422-21ae1d17ac0b" providerId="ADAL" clId="{085503A1-E272-4126-97F7-27733CCB4EB0}" dt="2021-11-12T13:47:22.944" v="1393" actId="20577"/>
          <ac:spMkLst>
            <pc:docMk/>
            <pc:sldMk cId="164091305" sldId="313"/>
            <ac:spMk id="7" creationId="{2DB642A4-AB0C-4F2D-9C75-57E2F037E544}"/>
          </ac:spMkLst>
        </pc:spChg>
        <pc:spChg chg="add mod">
          <ac:chgData name="Siniša Vuksan" userId="3af124f9-b8e7-46e3-9422-21ae1d17ac0b" providerId="ADAL" clId="{085503A1-E272-4126-97F7-27733CCB4EB0}" dt="2021-11-12T13:48:59.802" v="1452" actId="20577"/>
          <ac:spMkLst>
            <pc:docMk/>
            <pc:sldMk cId="164091305" sldId="313"/>
            <ac:spMk id="8" creationId="{C4E2EC26-E10F-4517-8D1D-4BF915F81D8A}"/>
          </ac:spMkLst>
        </pc:spChg>
        <pc:spChg chg="add mod">
          <ac:chgData name="Siniša Vuksan" userId="3af124f9-b8e7-46e3-9422-21ae1d17ac0b" providerId="ADAL" clId="{085503A1-E272-4126-97F7-27733CCB4EB0}" dt="2021-11-12T13:49:18.401" v="1497" actId="20577"/>
          <ac:spMkLst>
            <pc:docMk/>
            <pc:sldMk cId="164091305" sldId="313"/>
            <ac:spMk id="9" creationId="{EBB9FAAE-8727-40F3-8723-88D128CC9EFA}"/>
          </ac:spMkLst>
        </pc:spChg>
        <pc:spChg chg="add mod">
          <ac:chgData name="Siniša Vuksan" userId="3af124f9-b8e7-46e3-9422-21ae1d17ac0b" providerId="ADAL" clId="{085503A1-E272-4126-97F7-27733CCB4EB0}" dt="2021-11-12T13:49:34.922" v="1542" actId="20577"/>
          <ac:spMkLst>
            <pc:docMk/>
            <pc:sldMk cId="164091305" sldId="313"/>
            <ac:spMk id="10" creationId="{496616A5-2D14-43CC-83F8-5AE9039469FC}"/>
          </ac:spMkLst>
        </pc:spChg>
      </pc:sldChg>
    </pc:docChg>
  </pc:docChgLst>
  <pc:docChgLst>
    <pc:chgData name="Siniša Vuksan" userId="3af124f9-b8e7-46e3-9422-21ae1d17ac0b" providerId="ADAL" clId="{5107CAB1-1B5B-41D3-99FD-D4C2C6A5AE14}"/>
    <pc:docChg chg="undo custSel addSld delSld modSld sldOrd">
      <pc:chgData name="Siniša Vuksan" userId="3af124f9-b8e7-46e3-9422-21ae1d17ac0b" providerId="ADAL" clId="{5107CAB1-1B5B-41D3-99FD-D4C2C6A5AE14}" dt="2021-09-17T13:45:32.647" v="2624"/>
      <pc:docMkLst>
        <pc:docMk/>
      </pc:docMkLst>
    </pc:docChg>
  </pc:docChgLst>
  <pc:docChgLst>
    <pc:chgData name="Siniša Vuksan" userId="3af124f9-b8e7-46e3-9422-21ae1d17ac0b" providerId="ADAL" clId="{D6F7B15F-22FF-425B-B979-1D15F7CB28F4}"/>
    <pc:docChg chg="undo custSel addSld delSld modSld sldOrd">
      <pc:chgData name="Siniša Vuksan" userId="3af124f9-b8e7-46e3-9422-21ae1d17ac0b" providerId="ADAL" clId="{D6F7B15F-22FF-425B-B979-1D15F7CB28F4}" dt="2021-08-29T11:40:46.508" v="3766" actId="2696"/>
      <pc:docMkLst>
        <pc:docMk/>
      </pc:docMkLst>
      <pc:sldChg chg="modSp setBg">
        <pc:chgData name="Siniša Vuksan" userId="3af124f9-b8e7-46e3-9422-21ae1d17ac0b" providerId="ADAL" clId="{D6F7B15F-22FF-425B-B979-1D15F7CB28F4}" dt="2021-08-28T09:42:26.919" v="308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D6F7B15F-22FF-425B-B979-1D15F7CB28F4}" dt="2021-08-28T09:42:20.573" v="298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D6F7B15F-22FF-425B-B979-1D15F7CB28F4}" dt="2021-08-28T09:42:26.919" v="308" actId="20577"/>
          <ac:spMkLst>
            <pc:docMk/>
            <pc:sldMk cId="1473559465" sldId="256"/>
            <ac:spMk id="3" creationId="{1DEA2198-4687-4966-8D99-48F3FDF0BDE4}"/>
          </ac:spMkLst>
        </pc:spChg>
        <pc:picChg chg="mod">
          <ac:chgData name="Siniša Vuksan" userId="3af124f9-b8e7-46e3-9422-21ae1d17ac0b" providerId="ADAL" clId="{D6F7B15F-22FF-425B-B979-1D15F7CB28F4}" dt="2021-08-28T09:41:39.201" v="284" actId="14826"/>
          <ac:picMkLst>
            <pc:docMk/>
            <pc:sldMk cId="1473559465" sldId="256"/>
            <ac:picMk id="4" creationId="{BBF4E359-F972-4AC7-A8E6-4578E918FA2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2597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8048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1028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2237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7344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520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6856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437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1790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2509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66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12872/958/46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3; 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/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Trends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  <a:cs typeface="+mj-cs"/>
              </a:rPr>
              <a:t>Self-check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3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7737" y="1265322"/>
            <a:ext cx="3112021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355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96" y="18376"/>
            <a:ext cx="4831735" cy="683962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640" y="1264129"/>
            <a:ext cx="11202720" cy="432974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209210FD-C700-48ED-ABD0-EBC4805D2AD8}"/>
              </a:ext>
            </a:extLst>
          </p:cNvPr>
          <p:cNvSpPr txBox="1">
            <a:spLocks/>
          </p:cNvSpPr>
          <p:nvPr/>
        </p:nvSpPr>
        <p:spPr>
          <a:xfrm>
            <a:off x="3669885" y="1881051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has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taught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xmlns="" id="{D1D389A1-39AB-4510-A14D-179F6D62DC00}"/>
              </a:ext>
            </a:extLst>
          </p:cNvPr>
          <p:cNvSpPr txBox="1">
            <a:spLocks/>
          </p:cNvSpPr>
          <p:nvPr/>
        </p:nvSpPr>
        <p:spPr>
          <a:xfrm>
            <a:off x="1163298" y="2716853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have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xmlns="" id="{1C6B1913-AAFB-4EB6-A10D-C418A90BF272}"/>
              </a:ext>
            </a:extLst>
          </p:cNvPr>
          <p:cNvSpPr txBox="1">
            <a:spLocks/>
          </p:cNvSpPr>
          <p:nvPr/>
        </p:nvSpPr>
        <p:spPr>
          <a:xfrm>
            <a:off x="3595546" y="2717692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stopped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xmlns="" id="{A92367CA-515F-4450-AAAF-1ED97EFD204E}"/>
              </a:ext>
            </a:extLst>
          </p:cNvPr>
          <p:cNvSpPr txBox="1">
            <a:spLocks/>
          </p:cNvSpPr>
          <p:nvPr/>
        </p:nvSpPr>
        <p:spPr>
          <a:xfrm>
            <a:off x="3393743" y="3126804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has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stolen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xmlns="" id="{999C3666-C7D1-4DFA-BA1D-9750E632BE0A}"/>
              </a:ext>
            </a:extLst>
          </p:cNvPr>
          <p:cNvSpPr txBox="1">
            <a:spLocks/>
          </p:cNvSpPr>
          <p:nvPr/>
        </p:nvSpPr>
        <p:spPr>
          <a:xfrm>
            <a:off x="2221134" y="3535957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have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lost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xmlns="" id="{6177BBDE-5C69-4447-976C-EE49A1376EB6}"/>
              </a:ext>
            </a:extLst>
          </p:cNvPr>
          <p:cNvSpPr txBox="1">
            <a:spLocks/>
          </p:cNvSpPr>
          <p:nvPr/>
        </p:nvSpPr>
        <p:spPr>
          <a:xfrm>
            <a:off x="3165070" y="3954480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has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bought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505F82C3-F6DB-4676-9F13-BA135CCC8F4C}"/>
              </a:ext>
            </a:extLst>
          </p:cNvPr>
          <p:cNvSpPr txBox="1">
            <a:spLocks/>
          </p:cNvSpPr>
          <p:nvPr/>
        </p:nvSpPr>
        <p:spPr>
          <a:xfrm>
            <a:off x="1335741" y="4357455"/>
            <a:ext cx="45899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has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not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unpacked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xmlns="" id="{22FBE291-C592-4C85-9CDA-BB184C2280C6}"/>
              </a:ext>
            </a:extLst>
          </p:cNvPr>
          <p:cNvSpPr txBox="1">
            <a:spLocks/>
          </p:cNvSpPr>
          <p:nvPr/>
        </p:nvSpPr>
        <p:spPr>
          <a:xfrm>
            <a:off x="2275922" y="4757209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have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copied</a:t>
            </a:r>
            <a:endParaRPr lang="hr-HR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96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96" y="18435"/>
            <a:ext cx="4822454" cy="6826486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xmlns="" id="{718FF3D2-6816-42B0-822B-02DA9A789822}"/>
              </a:ext>
            </a:extLst>
          </p:cNvPr>
          <p:cNvSpPr txBox="1">
            <a:spLocks/>
          </p:cNvSpPr>
          <p:nvPr/>
        </p:nvSpPr>
        <p:spPr>
          <a:xfrm>
            <a:off x="4832462" y="1379061"/>
            <a:ext cx="6973466" cy="8967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Fill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gaps</a:t>
            </a:r>
            <a:r>
              <a:rPr lang="hr-HR" sz="2000" b="1" dirty="0"/>
              <a:t> </a:t>
            </a:r>
            <a:r>
              <a:rPr lang="hr-HR" sz="2000" b="1" dirty="0" err="1"/>
              <a:t>with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following</a:t>
            </a:r>
            <a:r>
              <a:rPr lang="hr-HR" sz="2000" b="1" dirty="0"/>
              <a:t> </a:t>
            </a:r>
            <a:r>
              <a:rPr lang="hr-HR" sz="2000" b="1" dirty="0" err="1"/>
              <a:t>adverbs</a:t>
            </a:r>
            <a:r>
              <a:rPr lang="en-US" sz="2000" b="1" dirty="0"/>
              <a:t>.</a:t>
            </a:r>
            <a:r>
              <a:rPr lang="hr-HR" sz="2000" b="1" dirty="0"/>
              <a:t> </a:t>
            </a:r>
            <a:br>
              <a:rPr lang="hr-HR" sz="2000" b="1" dirty="0"/>
            </a:br>
            <a:r>
              <a:rPr lang="hr-HR" sz="2000" i="1" dirty="0"/>
              <a:t>Nadopuni rečenice navedenim priložnim oznakama vremena.</a:t>
            </a:r>
            <a:br>
              <a:rPr lang="hr-HR" sz="2000" i="1" dirty="0"/>
            </a:br>
            <a:endParaRPr lang="hr-HR" sz="2000" i="1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0235" y="2038138"/>
            <a:ext cx="10597986" cy="338673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2C1B5FF1-443A-4D88-A9B4-EB0547783EE9}"/>
              </a:ext>
            </a:extLst>
          </p:cNvPr>
          <p:cNvSpPr txBox="1">
            <a:spLocks/>
          </p:cNvSpPr>
          <p:nvPr/>
        </p:nvSpPr>
        <p:spPr>
          <a:xfrm>
            <a:off x="2025543" y="3132915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already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xmlns="" id="{A5EB9A7D-4B0D-4129-91A8-6D5A1564B99A}"/>
              </a:ext>
            </a:extLst>
          </p:cNvPr>
          <p:cNvSpPr txBox="1">
            <a:spLocks/>
          </p:cNvSpPr>
          <p:nvPr/>
        </p:nvSpPr>
        <p:spPr>
          <a:xfrm>
            <a:off x="2608248" y="3588507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ever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xmlns="" id="{3E36CBFC-0496-4FC5-9C95-890882DCDD80}"/>
              </a:ext>
            </a:extLst>
          </p:cNvPr>
          <p:cNvSpPr txBox="1">
            <a:spLocks/>
          </p:cNvSpPr>
          <p:nvPr/>
        </p:nvSpPr>
        <p:spPr>
          <a:xfrm>
            <a:off x="6121383" y="4055931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yet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xmlns="" id="{DF17AA8D-FF70-4102-BBFD-657F010404ED}"/>
              </a:ext>
            </a:extLst>
          </p:cNvPr>
          <p:cNvSpPr txBox="1">
            <a:spLocks/>
          </p:cNvSpPr>
          <p:nvPr/>
        </p:nvSpPr>
        <p:spPr>
          <a:xfrm>
            <a:off x="3307495" y="4512075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since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xmlns="" id="{B6BA336A-EC53-45CB-8698-8B254BB1413C}"/>
              </a:ext>
            </a:extLst>
          </p:cNvPr>
          <p:cNvSpPr txBox="1">
            <a:spLocks/>
          </p:cNvSpPr>
          <p:nvPr/>
        </p:nvSpPr>
        <p:spPr>
          <a:xfrm>
            <a:off x="3967047" y="4969677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xmlns="" val="122773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0" y="0"/>
            <a:ext cx="4835477" cy="684492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559" y="844321"/>
            <a:ext cx="10482882" cy="516935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2DB642A4-AB0C-4F2D-9C75-57E2F037E544}"/>
              </a:ext>
            </a:extLst>
          </p:cNvPr>
          <p:cNvSpPr txBox="1">
            <a:spLocks/>
          </p:cNvSpPr>
          <p:nvPr/>
        </p:nvSpPr>
        <p:spPr>
          <a:xfrm>
            <a:off x="1192305" y="2236445"/>
            <a:ext cx="9816353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George </a:t>
            </a:r>
            <a:r>
              <a:rPr lang="hr-HR" sz="1800" i="1" dirty="0" err="1">
                <a:solidFill>
                  <a:srgbClr val="FF0000"/>
                </a:solidFill>
              </a:rPr>
              <a:t>has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heard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the</a:t>
            </a:r>
            <a:r>
              <a:rPr lang="hr-HR" sz="1800" i="1" dirty="0">
                <a:solidFill>
                  <a:srgbClr val="FF0000"/>
                </a:solidFill>
              </a:rPr>
              <a:t> song a </a:t>
            </a:r>
            <a:r>
              <a:rPr lang="hr-HR" sz="1800" i="1" dirty="0" err="1">
                <a:solidFill>
                  <a:srgbClr val="FF0000"/>
                </a:solidFill>
              </a:rPr>
              <a:t>couple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of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times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so</a:t>
            </a:r>
            <a:r>
              <a:rPr lang="hr-HR" sz="1800" i="1" dirty="0">
                <a:solidFill>
                  <a:srgbClr val="FF0000"/>
                </a:solidFill>
              </a:rPr>
              <a:t> far.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xmlns="" id="{C4E2EC26-E10F-4517-8D1D-4BF915F81D8A}"/>
              </a:ext>
            </a:extLst>
          </p:cNvPr>
          <p:cNvSpPr txBox="1">
            <a:spLocks/>
          </p:cNvSpPr>
          <p:nvPr/>
        </p:nvSpPr>
        <p:spPr>
          <a:xfrm>
            <a:off x="1192305" y="3329685"/>
            <a:ext cx="9816353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Mary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believed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in</a:t>
            </a:r>
            <a:r>
              <a:rPr lang="hr-HR" sz="1800" i="1" dirty="0">
                <a:solidFill>
                  <a:srgbClr val="FF0000"/>
                </a:solidFill>
              </a:rPr>
              <a:t> Santa </a:t>
            </a:r>
            <a:r>
              <a:rPr lang="hr-HR" sz="1800" i="1" dirty="0" err="1">
                <a:solidFill>
                  <a:srgbClr val="FF0000"/>
                </a:solidFill>
              </a:rPr>
              <a:t>Clause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until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she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was</a:t>
            </a:r>
            <a:r>
              <a:rPr lang="hr-HR" sz="1800" i="1" dirty="0">
                <a:solidFill>
                  <a:srgbClr val="FF0000"/>
                </a:solidFill>
              </a:rPr>
              <a:t> 10.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xmlns="" id="{EBB9FAAE-8727-40F3-8723-88D128CC9EFA}"/>
              </a:ext>
            </a:extLst>
          </p:cNvPr>
          <p:cNvSpPr txBox="1">
            <a:spLocks/>
          </p:cNvSpPr>
          <p:nvPr/>
        </p:nvSpPr>
        <p:spPr>
          <a:xfrm>
            <a:off x="1192305" y="4422925"/>
            <a:ext cx="9816353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Bob </a:t>
            </a:r>
            <a:r>
              <a:rPr lang="hr-HR" sz="1800" i="1" dirty="0" err="1">
                <a:solidFill>
                  <a:srgbClr val="FF0000"/>
                </a:solidFill>
              </a:rPr>
              <a:t>has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loved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snow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ever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since</a:t>
            </a:r>
            <a:r>
              <a:rPr lang="hr-HR" sz="1800" i="1" dirty="0">
                <a:solidFill>
                  <a:srgbClr val="FF0000"/>
                </a:solidFill>
              </a:rPr>
              <a:t> he </a:t>
            </a:r>
            <a:r>
              <a:rPr lang="hr-HR" sz="1800" i="1" dirty="0" err="1">
                <a:solidFill>
                  <a:srgbClr val="FF0000"/>
                </a:solidFill>
              </a:rPr>
              <a:t>was</a:t>
            </a:r>
            <a:r>
              <a:rPr lang="hr-HR" sz="1800" i="1" dirty="0">
                <a:solidFill>
                  <a:srgbClr val="FF0000"/>
                </a:solidFill>
              </a:rPr>
              <a:t> a </a:t>
            </a:r>
            <a:r>
              <a:rPr lang="hr-HR" sz="1800" i="1" dirty="0" err="1">
                <a:solidFill>
                  <a:srgbClr val="FF0000"/>
                </a:solidFill>
              </a:rPr>
              <a:t>child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xmlns="" id="{496616A5-2D14-43CC-83F8-5AE9039469FC}"/>
              </a:ext>
            </a:extLst>
          </p:cNvPr>
          <p:cNvSpPr txBox="1">
            <a:spLocks/>
          </p:cNvSpPr>
          <p:nvPr/>
        </p:nvSpPr>
        <p:spPr>
          <a:xfrm>
            <a:off x="1192305" y="5507200"/>
            <a:ext cx="9816353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I </a:t>
            </a:r>
            <a:r>
              <a:rPr lang="hr-HR" sz="1800" i="1" dirty="0" err="1">
                <a:solidFill>
                  <a:srgbClr val="FF0000"/>
                </a:solidFill>
              </a:rPr>
              <a:t>have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never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been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so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disappointed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in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my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life</a:t>
            </a:r>
            <a:r>
              <a:rPr lang="hr-HR" sz="18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409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5" y="8878"/>
            <a:ext cx="4829510" cy="6849121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05B6CA75-C594-427F-BABE-90CF677CB6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7337" y="872874"/>
            <a:ext cx="8734876" cy="468999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xmlns="" id="{6D723423-54B0-4EF5-9E71-B7907E98B22A}"/>
              </a:ext>
            </a:extLst>
          </p:cNvPr>
          <p:cNvSpPr/>
          <p:nvPr/>
        </p:nvSpPr>
        <p:spPr>
          <a:xfrm>
            <a:off x="4987737" y="5825882"/>
            <a:ext cx="73595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Check what you have learnt</a:t>
            </a:r>
            <a:r>
              <a:rPr lang="hr-HR" sz="2000" b="1" dirty="0" smtClean="0"/>
              <a:t>:</a:t>
            </a:r>
            <a:endParaRPr lang="hr-HR" sz="2000" i="1" dirty="0">
              <a:solidFill>
                <a:srgbClr val="C00000"/>
              </a:solidFill>
            </a:endParaRPr>
          </a:p>
          <a:p>
            <a:r>
              <a:rPr lang="hr-HR" sz="2000" i="1" dirty="0">
                <a:solidFill>
                  <a:srgbClr val="C00000"/>
                </a:solidFill>
                <a:hlinkClick r:id="rId4"/>
              </a:rPr>
              <a:t>https://wordwall.net/play/12872/958/468</a:t>
            </a:r>
            <a:endParaRPr lang="hr-HR" sz="2000" i="1" dirty="0">
              <a:solidFill>
                <a:srgbClr val="C00000"/>
              </a:solidFill>
            </a:endParaRPr>
          </a:p>
          <a:p>
            <a:endParaRPr lang="hr-HR" sz="2000" i="1" dirty="0">
              <a:solidFill>
                <a:srgbClr val="C00000"/>
              </a:solidFill>
            </a:endParaRPr>
          </a:p>
          <a:p>
            <a:endParaRPr lang="hr-H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70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3" y="-9000"/>
            <a:ext cx="4842116" cy="686699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84FDB09-BE7B-4B3E-81D2-D1640BD87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111" y="2532871"/>
            <a:ext cx="11609022" cy="375843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xmlns="" id="{679243D0-F3E7-4D80-911F-1C3625648221}"/>
              </a:ext>
            </a:extLst>
          </p:cNvPr>
          <p:cNvSpPr txBox="1">
            <a:spLocks/>
          </p:cNvSpPr>
          <p:nvPr/>
        </p:nvSpPr>
        <p:spPr>
          <a:xfrm>
            <a:off x="7960659" y="3343835"/>
            <a:ext cx="3920230" cy="29605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opisati kako je netko odjeven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opisati kako se možeš zaštititi na internetu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govoriti o vlastitim iskustvima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razumjeti tekst o popularnoj glazbi i izraziti mišljenje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razumjeti tekst o poboljšanju ljudi i raspravljati o tome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napisati objavu na društvenim mrežama i komentirati u diskusiji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hr-HR" sz="2000" i="1" dirty="0"/>
              <a:t>pronaći informacije i izraditi prezentaciju o nekom poznatom protestu</a:t>
            </a:r>
          </a:p>
        </p:txBody>
      </p:sp>
    </p:spTree>
    <p:extLst>
      <p:ext uri="{BB962C8B-B14F-4D97-AF65-F5344CB8AC3E}">
        <p14:creationId xmlns:p14="http://schemas.microsoft.com/office/powerpoint/2010/main" xmlns="" val="212217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4" y="8877"/>
            <a:ext cx="4829912" cy="684969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8513" y="929284"/>
            <a:ext cx="6474640" cy="77127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E9B2350-381E-4834-8696-09EA5258CE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8360" y="3033389"/>
            <a:ext cx="3811601" cy="174852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8637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4" y="21654"/>
            <a:ext cx="4814180" cy="6827381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xmlns="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4809360" y="3583838"/>
            <a:ext cx="7276144" cy="3274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I </a:t>
            </a:r>
            <a:r>
              <a:rPr lang="hr-HR" sz="2000" b="1" dirty="0" err="1">
                <a:solidFill>
                  <a:srgbClr val="FF0000"/>
                </a:solidFill>
              </a:rPr>
              <a:t>saw</a:t>
            </a:r>
            <a:r>
              <a:rPr lang="hr-HR" sz="2000" b="1" dirty="0"/>
              <a:t> </a:t>
            </a:r>
            <a:r>
              <a:rPr lang="en-US" sz="2000" b="1" dirty="0"/>
              <a:t>a beautiful </a:t>
            </a:r>
            <a:r>
              <a:rPr lang="hr-HR" sz="2000" b="1" dirty="0"/>
              <a:t>…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sleeveless</a:t>
            </a:r>
            <a:r>
              <a:rPr lang="en-US" sz="2000" b="1" dirty="0"/>
              <a:t> top on my </a:t>
            </a:r>
            <a:r>
              <a:rPr lang="en-US" sz="2000" b="1" dirty="0" err="1"/>
              <a:t>favourite</a:t>
            </a:r>
            <a:r>
              <a:rPr lang="en-US" sz="2000" b="1" dirty="0"/>
              <a:t> web shop</a:t>
            </a:r>
            <a:r>
              <a:rPr lang="hr-HR" sz="2000" b="1" dirty="0"/>
              <a:t> </a:t>
            </a:r>
            <a:r>
              <a:rPr lang="en-US" sz="2000" b="1" dirty="0"/>
              <a:t>last night.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I always wanted to buy something like that. I asked my</a:t>
            </a:r>
            <a:r>
              <a:rPr lang="hr-HR" sz="2000" b="1" dirty="0"/>
              <a:t> </a:t>
            </a:r>
            <a:r>
              <a:rPr lang="en-US" sz="2000" b="1" dirty="0"/>
              <a:t>mother to help me buy it. I am a minor and I need to do it under</a:t>
            </a:r>
            <a:r>
              <a:rPr lang="hr-HR" sz="2000" b="1" dirty="0"/>
              <a:t> </a:t>
            </a:r>
            <a:r>
              <a:rPr lang="en-US" sz="2000" b="1" dirty="0"/>
              <a:t>the </a:t>
            </a:r>
            <a:r>
              <a:rPr lang="en-US" sz="2000" b="1" dirty="0">
                <a:solidFill>
                  <a:srgbClr val="FF0000"/>
                </a:solidFill>
              </a:rPr>
              <a:t>super</a:t>
            </a:r>
            <a:r>
              <a:rPr lang="hr-HR" sz="2000" b="1" dirty="0" err="1">
                <a:solidFill>
                  <a:srgbClr val="FF0000"/>
                </a:solidFill>
              </a:rPr>
              <a:t>vision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of adults.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My mom </a:t>
            </a:r>
            <a:r>
              <a:rPr lang="hr-HR" sz="2000" b="1" dirty="0" err="1">
                <a:solidFill>
                  <a:srgbClr val="FF0000"/>
                </a:solidFill>
              </a:rPr>
              <a:t>didn’t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hr-HR" sz="2000" b="1" dirty="0" err="1">
                <a:solidFill>
                  <a:srgbClr val="FF0000"/>
                </a:solidFill>
              </a:rPr>
              <a:t>want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to do it because</a:t>
            </a:r>
            <a:r>
              <a:rPr lang="hr-HR" sz="2000" b="1" dirty="0"/>
              <a:t> </a:t>
            </a:r>
            <a:r>
              <a:rPr lang="en-US" sz="2000" b="1" dirty="0"/>
              <a:t>she was afraid that </a:t>
            </a:r>
            <a:r>
              <a:rPr lang="hr-HR" sz="2000" b="1" dirty="0"/>
              <a:t>…</a:t>
            </a:r>
          </a:p>
          <a:p>
            <a:pPr marL="0" indent="0">
              <a:buNone/>
            </a:pPr>
            <a:r>
              <a:rPr lang="en-US" sz="2000" b="1" dirty="0"/>
              <a:t>someone might steal her </a:t>
            </a:r>
            <a:r>
              <a:rPr lang="en-US" sz="2000" b="1" dirty="0">
                <a:solidFill>
                  <a:srgbClr val="FF0000"/>
                </a:solidFill>
              </a:rPr>
              <a:t>identity</a:t>
            </a:r>
            <a:r>
              <a:rPr lang="en-US" sz="2000" b="1" dirty="0"/>
              <a:t>.</a:t>
            </a:r>
            <a:r>
              <a:rPr lang="hr-HR" sz="2000" b="1" dirty="0"/>
              <a:t> </a:t>
            </a:r>
          </a:p>
          <a:p>
            <a:pPr marL="0" indent="0">
              <a:buNone/>
            </a:pPr>
            <a:r>
              <a:rPr lang="en-US" sz="2000" b="1" dirty="0"/>
              <a:t>That was a big </a:t>
            </a:r>
            <a:r>
              <a:rPr lang="en-US" sz="2000" b="1" dirty="0">
                <a:solidFill>
                  <a:srgbClr val="FF0000"/>
                </a:solidFill>
              </a:rPr>
              <a:t>disappoint</a:t>
            </a:r>
            <a:r>
              <a:rPr lang="hr-HR" sz="2000" b="1" dirty="0" err="1">
                <a:solidFill>
                  <a:srgbClr val="FF0000"/>
                </a:solidFill>
              </a:rPr>
              <a:t>ment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to me.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When my father </a:t>
            </a:r>
            <a:r>
              <a:rPr lang="hr-HR" sz="2000" b="1" dirty="0" err="1">
                <a:solidFill>
                  <a:srgbClr val="FF0000"/>
                </a:solidFill>
              </a:rPr>
              <a:t>came</a:t>
            </a:r>
            <a:r>
              <a:rPr lang="hr-HR" sz="2000" b="1" dirty="0"/>
              <a:t> </a:t>
            </a:r>
            <a:r>
              <a:rPr lang="en-US" sz="2000" b="1" dirty="0"/>
              <a:t>home, he agreed to help me.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I will buy him a book about jazz, his</a:t>
            </a:r>
            <a:r>
              <a:rPr lang="hr-HR" sz="2000" b="1" dirty="0"/>
              <a:t> </a:t>
            </a:r>
            <a:r>
              <a:rPr lang="en-US" sz="2000" b="1" dirty="0" err="1"/>
              <a:t>favourite</a:t>
            </a:r>
            <a:r>
              <a:rPr lang="en-US" sz="2000" b="1" dirty="0"/>
              <a:t> music </a:t>
            </a:r>
            <a:r>
              <a:rPr lang="en-US" sz="2000" b="1" dirty="0">
                <a:solidFill>
                  <a:srgbClr val="FF0000"/>
                </a:solidFill>
              </a:rPr>
              <a:t>gen</a:t>
            </a:r>
            <a:r>
              <a:rPr lang="hr-HR" sz="2000" b="1" dirty="0" err="1">
                <a:solidFill>
                  <a:srgbClr val="FF0000"/>
                </a:solidFill>
              </a:rPr>
              <a:t>re</a:t>
            </a:r>
            <a:r>
              <a:rPr lang="en-US" sz="2000" b="1" dirty="0"/>
              <a:t>.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It’s beautiful and it doesn’t cost much, so</a:t>
            </a:r>
            <a:r>
              <a:rPr lang="hr-HR" sz="2000" b="1" dirty="0"/>
              <a:t> </a:t>
            </a:r>
            <a:r>
              <a:rPr lang="en-US" sz="2000" b="1" dirty="0"/>
              <a:t>I won’t spend a </a:t>
            </a:r>
            <a:r>
              <a:rPr lang="en-US" sz="2000" b="1" dirty="0" err="1">
                <a:solidFill>
                  <a:srgbClr val="FF0000"/>
                </a:solidFill>
              </a:rPr>
              <a:t>fortun</a:t>
            </a:r>
            <a:r>
              <a:rPr lang="hr-HR" sz="2000" b="1" dirty="0">
                <a:solidFill>
                  <a:srgbClr val="FF0000"/>
                </a:solidFill>
              </a:rPr>
              <a:t>e</a:t>
            </a:r>
            <a:r>
              <a:rPr lang="en-US" sz="2000" b="1" dirty="0"/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8F0B890C-6670-40D9-BC5A-12739E4FF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6717" y="168057"/>
            <a:ext cx="6437529" cy="316924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3631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B6BFB55-AB3A-4C18-8FAE-E3664C90E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587" y="0"/>
            <a:ext cx="6341125" cy="39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err="1" smtClean="0"/>
              <a:t>workbook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49.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94" y="11546"/>
            <a:ext cx="4845335" cy="685887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2443" y="1294171"/>
            <a:ext cx="10000806" cy="406327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4" descr="Vidi izvornu sliku">
            <a:extLst>
              <a:ext uri="{FF2B5EF4-FFF2-40B4-BE49-F238E27FC236}">
                <a16:creationId xmlns:a16="http://schemas.microsoft.com/office/drawing/2014/main" xmlns="" id="{2BC0854A-02A5-4DA6-91CB-74717403D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6306" y="1667437"/>
            <a:ext cx="1121899" cy="4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Vidi izvornu sliku">
            <a:extLst>
              <a:ext uri="{FF2B5EF4-FFF2-40B4-BE49-F238E27FC236}">
                <a16:creationId xmlns:a16="http://schemas.microsoft.com/office/drawing/2014/main" xmlns="" id="{930A3983-C971-495A-8202-517403C4E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9042" y="2040703"/>
            <a:ext cx="1276000" cy="4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Vidi izvornu sliku">
            <a:extLst>
              <a:ext uri="{FF2B5EF4-FFF2-40B4-BE49-F238E27FC236}">
                <a16:creationId xmlns:a16="http://schemas.microsoft.com/office/drawing/2014/main" xmlns="" id="{21124C4B-6211-40A2-BA4E-46284E04D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3859" y="2369032"/>
            <a:ext cx="635184" cy="4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Vidi izvornu sliku">
            <a:extLst>
              <a:ext uri="{FF2B5EF4-FFF2-40B4-BE49-F238E27FC236}">
                <a16:creationId xmlns:a16="http://schemas.microsoft.com/office/drawing/2014/main" xmlns="" id="{3E71FCB7-B52B-4BCC-BEAF-F129481D5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8093" y="2702562"/>
            <a:ext cx="750520" cy="4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Vidi izvornu sliku">
            <a:extLst>
              <a:ext uri="{FF2B5EF4-FFF2-40B4-BE49-F238E27FC236}">
                <a16:creationId xmlns:a16="http://schemas.microsoft.com/office/drawing/2014/main" xmlns="" id="{45021EFD-2D36-4AD2-89BD-88461EA34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1059" y="3075828"/>
            <a:ext cx="892644" cy="4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Vidi izvornu sliku">
            <a:extLst>
              <a:ext uri="{FF2B5EF4-FFF2-40B4-BE49-F238E27FC236}">
                <a16:creationId xmlns:a16="http://schemas.microsoft.com/office/drawing/2014/main" xmlns="" id="{84FB498A-FA45-4D63-8A3B-04379FE4F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2682" y="3440984"/>
            <a:ext cx="562209" cy="4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Vidi izvornu sliku">
            <a:extLst>
              <a:ext uri="{FF2B5EF4-FFF2-40B4-BE49-F238E27FC236}">
                <a16:creationId xmlns:a16="http://schemas.microsoft.com/office/drawing/2014/main" xmlns="" id="{817BFDC1-E28E-428C-922F-22D245248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3106" y="4150662"/>
            <a:ext cx="1121899" cy="4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Vidi izvornu sliku">
            <a:extLst>
              <a:ext uri="{FF2B5EF4-FFF2-40B4-BE49-F238E27FC236}">
                <a16:creationId xmlns:a16="http://schemas.microsoft.com/office/drawing/2014/main" xmlns="" id="{5B8D3C5C-9ABF-4D22-85A7-0F9857C69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3291" y="4491319"/>
            <a:ext cx="731396" cy="4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Vidi izvornu sliku">
            <a:extLst>
              <a:ext uri="{FF2B5EF4-FFF2-40B4-BE49-F238E27FC236}">
                <a16:creationId xmlns:a16="http://schemas.microsoft.com/office/drawing/2014/main" xmlns="" id="{AF13638B-0ECD-420F-B52B-9BD3CF01A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9341" y="4877185"/>
            <a:ext cx="783757" cy="45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770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96" y="18376"/>
            <a:ext cx="4831735" cy="683962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885" y="1264129"/>
            <a:ext cx="10014230" cy="432974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209210FD-C700-48ED-ABD0-EBC4805D2AD8}"/>
              </a:ext>
            </a:extLst>
          </p:cNvPr>
          <p:cNvSpPr txBox="1">
            <a:spLocks/>
          </p:cNvSpPr>
          <p:nvPr/>
        </p:nvSpPr>
        <p:spPr>
          <a:xfrm>
            <a:off x="7193014" y="1730265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T-</a:t>
            </a:r>
            <a:r>
              <a:rPr lang="hr-HR" sz="1800" i="1" dirty="0" err="1">
                <a:solidFill>
                  <a:srgbClr val="FF0000"/>
                </a:solidFill>
              </a:rPr>
              <a:t>shirt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xmlns="" id="{D1D389A1-39AB-4510-A14D-179F6D62DC00}"/>
              </a:ext>
            </a:extLst>
          </p:cNvPr>
          <p:cNvSpPr txBox="1">
            <a:spLocks/>
          </p:cNvSpPr>
          <p:nvPr/>
        </p:nvSpPr>
        <p:spPr>
          <a:xfrm>
            <a:off x="7537605" y="2058733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fur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coat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xmlns="" id="{A92367CA-515F-4450-AAAF-1ED97EFD204E}"/>
              </a:ext>
            </a:extLst>
          </p:cNvPr>
          <p:cNvSpPr txBox="1">
            <a:spLocks/>
          </p:cNvSpPr>
          <p:nvPr/>
        </p:nvSpPr>
        <p:spPr>
          <a:xfrm>
            <a:off x="7625084" y="2742564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jeans</a:t>
            </a: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xmlns="" id="{999C3666-C7D1-4DFA-BA1D-9750E632BE0A}"/>
              </a:ext>
            </a:extLst>
          </p:cNvPr>
          <p:cNvSpPr txBox="1">
            <a:spLocks/>
          </p:cNvSpPr>
          <p:nvPr/>
        </p:nvSpPr>
        <p:spPr>
          <a:xfrm>
            <a:off x="7033279" y="3438188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a </a:t>
            </a:r>
            <a:r>
              <a:rPr lang="hr-HR" sz="1800" i="1" dirty="0" err="1">
                <a:solidFill>
                  <a:srgbClr val="FF0000"/>
                </a:solidFill>
              </a:rPr>
              <a:t>shirt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xmlns="" id="{6177BBDE-5C69-4447-976C-EE49A1376EB6}"/>
              </a:ext>
            </a:extLst>
          </p:cNvPr>
          <p:cNvSpPr txBox="1">
            <a:spLocks/>
          </p:cNvSpPr>
          <p:nvPr/>
        </p:nvSpPr>
        <p:spPr>
          <a:xfrm>
            <a:off x="8559107" y="4113596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cargo</a:t>
            </a:r>
            <a:r>
              <a:rPr lang="hr-HR" sz="1800" i="1" dirty="0">
                <a:solidFill>
                  <a:srgbClr val="FF0000"/>
                </a:solidFill>
              </a:rPr>
              <a:t> </a:t>
            </a:r>
            <a:r>
              <a:rPr lang="hr-HR" sz="1800" i="1" dirty="0" err="1">
                <a:solidFill>
                  <a:srgbClr val="FF0000"/>
                </a:solidFill>
              </a:rPr>
              <a:t>pants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505F82C3-F6DB-4676-9F13-BA135CCC8F4C}"/>
              </a:ext>
            </a:extLst>
          </p:cNvPr>
          <p:cNvSpPr txBox="1">
            <a:spLocks/>
          </p:cNvSpPr>
          <p:nvPr/>
        </p:nvSpPr>
        <p:spPr>
          <a:xfrm>
            <a:off x="6108054" y="4789004"/>
            <a:ext cx="45899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sleeveless</a:t>
            </a:r>
            <a:r>
              <a:rPr lang="hr-HR" sz="1800" i="1" dirty="0">
                <a:solidFill>
                  <a:srgbClr val="FF0000"/>
                </a:solidFill>
              </a:rPr>
              <a:t> top</a:t>
            </a:r>
          </a:p>
        </p:txBody>
      </p:sp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xmlns="" id="{22FBE291-C592-4C85-9CDA-BB184C2280C6}"/>
              </a:ext>
            </a:extLst>
          </p:cNvPr>
          <p:cNvSpPr txBox="1">
            <a:spLocks/>
          </p:cNvSpPr>
          <p:nvPr/>
        </p:nvSpPr>
        <p:spPr>
          <a:xfrm>
            <a:off x="6524336" y="5141326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skirts</a:t>
            </a:r>
            <a:endParaRPr lang="hr-HR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93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96" y="18435"/>
            <a:ext cx="4822454" cy="682648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616" y="2061713"/>
            <a:ext cx="11332312" cy="273196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2C1B5FF1-443A-4D88-A9B4-EB0547783EE9}"/>
              </a:ext>
            </a:extLst>
          </p:cNvPr>
          <p:cNvSpPr txBox="1">
            <a:spLocks/>
          </p:cNvSpPr>
          <p:nvPr/>
        </p:nvSpPr>
        <p:spPr>
          <a:xfrm>
            <a:off x="7225616" y="2884319"/>
            <a:ext cx="4347548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toilet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xmlns="" id="{A5EB9A7D-4B0D-4129-91A8-6D5A1564B99A}"/>
              </a:ext>
            </a:extLst>
          </p:cNvPr>
          <p:cNvSpPr txBox="1">
            <a:spLocks/>
          </p:cNvSpPr>
          <p:nvPr/>
        </p:nvSpPr>
        <p:spPr>
          <a:xfrm>
            <a:off x="3679666" y="3179388"/>
            <a:ext cx="3545950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centre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xmlns="" id="{3E36CBFC-0496-4FC5-9C95-890882DCDD80}"/>
              </a:ext>
            </a:extLst>
          </p:cNvPr>
          <p:cNvSpPr txBox="1">
            <a:spLocks/>
          </p:cNvSpPr>
          <p:nvPr/>
        </p:nvSpPr>
        <p:spPr>
          <a:xfrm>
            <a:off x="3679666" y="3477246"/>
            <a:ext cx="3545950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programme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xmlns="" id="{DF17AA8D-FF70-4102-BBFD-657F010404ED}"/>
              </a:ext>
            </a:extLst>
          </p:cNvPr>
          <p:cNvSpPr txBox="1">
            <a:spLocks/>
          </p:cNvSpPr>
          <p:nvPr/>
        </p:nvSpPr>
        <p:spPr>
          <a:xfrm>
            <a:off x="7225616" y="3790832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mom</a:t>
            </a: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xmlns="" id="{B6BA336A-EC53-45CB-8698-8B254BB1413C}"/>
              </a:ext>
            </a:extLst>
          </p:cNvPr>
          <p:cNvSpPr txBox="1">
            <a:spLocks/>
          </p:cNvSpPr>
          <p:nvPr/>
        </p:nvSpPr>
        <p:spPr>
          <a:xfrm>
            <a:off x="7244064" y="4095137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>
                <a:solidFill>
                  <a:srgbClr val="FF0000"/>
                </a:solidFill>
              </a:rPr>
              <a:t>taxi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xmlns="" id="{34B41463-2528-4283-AB4E-79E740782AE8}"/>
              </a:ext>
            </a:extLst>
          </p:cNvPr>
          <p:cNvSpPr txBox="1">
            <a:spLocks/>
          </p:cNvSpPr>
          <p:nvPr/>
        </p:nvSpPr>
        <p:spPr>
          <a:xfrm>
            <a:off x="3647924" y="4401165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pavement</a:t>
            </a:r>
            <a:endParaRPr lang="hr-HR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56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0" y="0"/>
            <a:ext cx="4835477" cy="684492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405" y="1968256"/>
            <a:ext cx="11583190" cy="292148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7000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6EA4478F-12CA-4225-8F02-AFD946883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94" y="11546"/>
            <a:ext cx="4845335" cy="685887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255B4FC-89B0-4357-9C41-9F0792D7E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070" y="1294171"/>
            <a:ext cx="11667552" cy="406327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xmlns="" id="{3D2B24EB-1F7A-4824-BB5D-BB7A8165CA0A}"/>
              </a:ext>
            </a:extLst>
          </p:cNvPr>
          <p:cNvSpPr txBox="1">
            <a:spLocks/>
          </p:cNvSpPr>
          <p:nvPr/>
        </p:nvSpPr>
        <p:spPr>
          <a:xfrm>
            <a:off x="816687" y="2168519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have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xmlns="" id="{D2942C6E-C006-498A-890A-AF3F2800CB65}"/>
              </a:ext>
            </a:extLst>
          </p:cNvPr>
          <p:cNvSpPr txBox="1">
            <a:spLocks/>
          </p:cNvSpPr>
          <p:nvPr/>
        </p:nvSpPr>
        <p:spPr>
          <a:xfrm>
            <a:off x="4342835" y="2715366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have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4" name="Rezervirano mjesto sadržaja 2">
            <a:extLst>
              <a:ext uri="{FF2B5EF4-FFF2-40B4-BE49-F238E27FC236}">
                <a16:creationId xmlns:a16="http://schemas.microsoft.com/office/drawing/2014/main" xmlns="" id="{A3E7A0A3-B5D1-45BA-A35A-B3A9C9D93FFC}"/>
              </a:ext>
            </a:extLst>
          </p:cNvPr>
          <p:cNvSpPr txBox="1">
            <a:spLocks/>
          </p:cNvSpPr>
          <p:nvPr/>
        </p:nvSpPr>
        <p:spPr>
          <a:xfrm>
            <a:off x="4213748" y="3269088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have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xmlns="" id="{C60E5A76-EF60-4521-8243-0E25E22E70C9}"/>
              </a:ext>
            </a:extLst>
          </p:cNvPr>
          <p:cNvSpPr txBox="1">
            <a:spLocks/>
          </p:cNvSpPr>
          <p:nvPr/>
        </p:nvSpPr>
        <p:spPr>
          <a:xfrm>
            <a:off x="2188288" y="3806507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has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xmlns="" id="{CB239A97-DF17-46CD-B653-AB19F6C87685}"/>
              </a:ext>
            </a:extLst>
          </p:cNvPr>
          <p:cNvSpPr txBox="1">
            <a:spLocks/>
          </p:cNvSpPr>
          <p:nvPr/>
        </p:nvSpPr>
        <p:spPr>
          <a:xfrm>
            <a:off x="2819293" y="4371284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has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7" name="Rezervirano mjesto sadržaja 2">
            <a:extLst>
              <a:ext uri="{FF2B5EF4-FFF2-40B4-BE49-F238E27FC236}">
                <a16:creationId xmlns:a16="http://schemas.microsoft.com/office/drawing/2014/main" xmlns="" id="{28E66537-CC5F-4136-8D8E-DAC96BBCBFDC}"/>
              </a:ext>
            </a:extLst>
          </p:cNvPr>
          <p:cNvSpPr txBox="1">
            <a:spLocks/>
          </p:cNvSpPr>
          <p:nvPr/>
        </p:nvSpPr>
        <p:spPr>
          <a:xfrm>
            <a:off x="5287431" y="4925006"/>
            <a:ext cx="1730829" cy="355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800" i="1" dirty="0" err="1">
                <a:solidFill>
                  <a:srgbClr val="FF0000"/>
                </a:solidFill>
              </a:rPr>
              <a:t>have</a:t>
            </a:r>
            <a:endParaRPr lang="hr-HR" sz="1800" i="1" dirty="0">
              <a:solidFill>
                <a:srgbClr val="FF0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88552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287</Words>
  <Application>Microsoft Office PowerPoint</Application>
  <PresentationFormat>Custom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sustava Office</vt:lpstr>
      <vt:lpstr>UNIT 3;  Trends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sk-sivos</cp:lastModifiedBy>
  <cp:revision>331</cp:revision>
  <dcterms:created xsi:type="dcterms:W3CDTF">2020-09-12T11:20:19Z</dcterms:created>
  <dcterms:modified xsi:type="dcterms:W3CDTF">2021-11-16T11:10:20Z</dcterms:modified>
</cp:coreProperties>
</file>